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A671D-C0D0-4269-95C6-FC3FE56B4CE3}" type="datetimeFigureOut">
              <a:rPr lang="en-US" smtClean="0"/>
              <a:pPr/>
              <a:t>8/14/2018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C562-B498-448A-84DB-0D8B059E12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re Pè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332656"/>
            <a:ext cx="2808312" cy="692696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Notre </a:t>
            </a:r>
            <a:r>
              <a:rPr lang="fr-FR" b="1" dirty="0" smtClean="0"/>
              <a:t>Père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628800"/>
            <a:ext cx="5256584" cy="3600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Notre Père, qui es aux cieux,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ton nom soit sanctifié,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ton règne vienne,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ta volonté soit faite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sur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terre comme au ciel.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Donne-nous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aujourd'hui notre pain de ce jour.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Pardonne-nous nos </a:t>
            </a:r>
            <a:r>
              <a:rPr lang="fr-FR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offences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nous pardonnons aussi à ceux qui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nous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 offensés.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ne nous soumets pas à la tentation,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délivre-nous du mal,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 c'est à toi qu'appartiennent le règne,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puissance et la gloire, aux siècles des siècles.</a:t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Notre Père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Notre Père, qui es aux cieux,</dc:title>
  <dc:creator>mary</dc:creator>
  <cp:lastModifiedBy>mary</cp:lastModifiedBy>
  <cp:revision>6</cp:revision>
  <dcterms:created xsi:type="dcterms:W3CDTF">2018-08-13T20:58:07Z</dcterms:created>
  <dcterms:modified xsi:type="dcterms:W3CDTF">2018-08-14T17:03:42Z</dcterms:modified>
</cp:coreProperties>
</file>