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8245-05AA-4677-B609-D41BBE996033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26752-2A43-4767-A529-775F0A28C7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s Veremos en el 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464496" cy="332656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Nos Veremos en el Rio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56230"/>
            <a:ext cx="3024336" cy="638132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veremos en el río,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Cuyas aguas argentinas,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Nacen puras, cristalinas,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Bajo el trono del Señor.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¡Oh! sí, nos congregaremos,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En célica hermosísima ribera;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Del río de la vida verdadera,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Que nace del trono de Dios.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vergel que riega el río,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Jesús es la morada;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mal nunca tiene entrada;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sólo reina Dios.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margen de aquel río,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Crece el árbol de la vida;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 toda alma adolorida,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sus hojas la salud.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 faz risueña el río,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la de Jesús refleja,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que de su grey aleja,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mal, todo dolor.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Nos Veremos en el Rio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 Veremos en el Rio</dc:title>
  <dc:creator>mary</dc:creator>
  <cp:lastModifiedBy>mary</cp:lastModifiedBy>
  <cp:revision>9</cp:revision>
  <dcterms:created xsi:type="dcterms:W3CDTF">2018-08-17T17:52:43Z</dcterms:created>
  <dcterms:modified xsi:type="dcterms:W3CDTF">2018-08-17T19:48:07Z</dcterms:modified>
</cp:coreProperties>
</file>