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89303-F2A6-4B8A-910D-44C90EA3E69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E7A7-0FBA-46BD-91EC-499D25BA89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ntano in una mangiato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Lontano in una mangiatoia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1340768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Lontano in una mangiatoia,  nessuna culla come letto,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Il piccolo Signore Gesù  Posava  dolce mente il suo capo.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Le stelle nel cielo luminoso  guardan giù dove giace              Il piccolo Signore Gesù  addormentato sul fieno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I bestiami sono lowing  Il povero bambino si sveglia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Ma poco Signore Jesus  Non fa piangere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Ti amo, signore Jesus  Guardare giù dal cielo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rimanere al mio fianco,   ' Til la mattina è quasi.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Essere vicino a me, signore Jesus,  Ti chiedo di rimanere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Chiudere da me per sempre  E l'amore mi che prego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Benedici tutti i cari bambini  Nella tua tenera cura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E portarci in paradiso  A vivere lì con 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121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Lontano in una mangiatoia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Lontano in una Mangiatoria</dc:title>
  <dc:creator>mary</dc:creator>
  <cp:lastModifiedBy>FRONT</cp:lastModifiedBy>
  <cp:revision>21</cp:revision>
  <dcterms:created xsi:type="dcterms:W3CDTF">2018-07-31T20:00:41Z</dcterms:created>
  <dcterms:modified xsi:type="dcterms:W3CDTF">2023-12-09T19:54:49Z</dcterms:modified>
</cp:coreProperties>
</file>