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C13-CB5D-45EE-8630-78BCF62AA53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DE8-E780-4205-8155-E2E40F9BFF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C13-CB5D-45EE-8630-78BCF62AA53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DE8-E780-4205-8155-E2E40F9BFF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C13-CB5D-45EE-8630-78BCF62AA53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DE8-E780-4205-8155-E2E40F9BFF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C13-CB5D-45EE-8630-78BCF62AA53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DE8-E780-4205-8155-E2E40F9BFF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C13-CB5D-45EE-8630-78BCF62AA53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DE8-E780-4205-8155-E2E40F9BFF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C13-CB5D-45EE-8630-78BCF62AA53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DE8-E780-4205-8155-E2E40F9BFF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C13-CB5D-45EE-8630-78BCF62AA53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DE8-E780-4205-8155-E2E40F9BFF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C13-CB5D-45EE-8630-78BCF62AA53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DE8-E780-4205-8155-E2E40F9BFF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C13-CB5D-45EE-8630-78BCF62AA53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DE8-E780-4205-8155-E2E40F9BFF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C13-CB5D-45EE-8630-78BCF62AA53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DE8-E780-4205-8155-E2E40F9BFF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C13-CB5D-45EE-8630-78BCF62AA53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DE8-E780-4205-8155-E2E40F9BFF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C2C13-CB5D-45EE-8630-78BCF62AA53E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34DE8-E780-4205-8155-E2E40F9BFF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, Joy Of Man's Desiring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sus que ma joie deme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332656"/>
            <a:ext cx="5976664" cy="362471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Jésus que ma joie demeure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772816"/>
            <a:ext cx="3384376" cy="297971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Jésus que ma joie demeure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A ton nom, à tout jamais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Il guérit toutes les blessures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Et ma force vient de sa grandeur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/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Dans l’espoir et la lumière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Il éclaire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Mon cœur et mon âme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Jour et nuit, il m’accompagne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Doux Jésus, Oh Doux Seigneur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Jésus que ma joie demeure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Jésus que ma joie demeure</dc:title>
  <dc:creator>mary</dc:creator>
  <cp:lastModifiedBy>mary</cp:lastModifiedBy>
  <cp:revision>5</cp:revision>
  <dcterms:created xsi:type="dcterms:W3CDTF">2018-08-09T16:26:16Z</dcterms:created>
  <dcterms:modified xsi:type="dcterms:W3CDTF">2018-08-09T19:30:31Z</dcterms:modified>
</cp:coreProperties>
</file>