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F608-780F-4D6C-B9FE-3FC06500E4E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EABC-FD86-4D7C-95EA-E14A9D3EF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F608-780F-4D6C-B9FE-3FC06500E4E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EABC-FD86-4D7C-95EA-E14A9D3EF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F608-780F-4D6C-B9FE-3FC06500E4E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EABC-FD86-4D7C-95EA-E14A9D3EF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F608-780F-4D6C-B9FE-3FC06500E4E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EABC-FD86-4D7C-95EA-E14A9D3EF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F608-780F-4D6C-B9FE-3FC06500E4E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EABC-FD86-4D7C-95EA-E14A9D3EF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F608-780F-4D6C-B9FE-3FC06500E4E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EABC-FD86-4D7C-95EA-E14A9D3EF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F608-780F-4D6C-B9FE-3FC06500E4E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EABC-FD86-4D7C-95EA-E14A9D3EF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F608-780F-4D6C-B9FE-3FC06500E4E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EABC-FD86-4D7C-95EA-E14A9D3EF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F608-780F-4D6C-B9FE-3FC06500E4E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EABC-FD86-4D7C-95EA-E14A9D3EF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F608-780F-4D6C-B9FE-3FC06500E4E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EABC-FD86-4D7C-95EA-E14A9D3EF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F608-780F-4D6C-B9FE-3FC06500E4E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EABC-FD86-4D7C-95EA-E14A9D3EF9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1F608-780F-4D6C-B9FE-3FC06500E4E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8EABC-FD86-4D7C-95EA-E14A9D3EF9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, Joy Of Man's Desiring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ús alegría de los homb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264696" cy="434479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Jesús alegría de los hombres</a:t>
            </a:r>
            <a:endParaRPr lang="en-US" b="1" dirty="0"/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5715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-215419"/>
            <a:ext cx="0" cy="4308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-131721" tIns="152352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0" y="-80999"/>
            <a:ext cx="0" cy="161998"/>
          </a:xfrm>
          <a:prstGeom prst="rect">
            <a:avLst/>
          </a:prstGeom>
          <a:solidFill>
            <a:srgbClr val="F6F7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-222180" tIns="-296769" rIns="6348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sng" strike="noStrike" cap="none" normalizeH="0" baseline="0" dirty="0" smtClean="0">
              <a:ln>
                <a:noFill/>
              </a:ln>
              <a:solidFill>
                <a:srgbClr val="929598"/>
              </a:solidFill>
              <a:effectLst/>
              <a:latin typeface="Arial" pitchFamily="34" charset="0"/>
              <a:ea typeface="Helvetica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3568" y="1412776"/>
            <a:ext cx="30243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/>
              <a:t>Oh Jesús dulce </a:t>
            </a:r>
            <a:r>
              <a:rPr lang="es-ES" sz="2000" b="1" dirty="0" err="1" smtClean="0"/>
              <a:t>alegria</a:t>
            </a:r>
            <a:r>
              <a:rPr lang="es-ES" sz="2000" b="1" dirty="0" smtClean="0"/>
              <a:t>     Del </a:t>
            </a:r>
            <a:r>
              <a:rPr lang="es-ES" sz="2000" b="1" dirty="0" smtClean="0"/>
              <a:t>humano corazón</a:t>
            </a:r>
            <a:r>
              <a:rPr lang="es-ES" sz="2000" b="1" dirty="0" smtClean="0"/>
              <a:t>. Junto a ti el alma ansia   Encontrar </a:t>
            </a:r>
            <a:r>
              <a:rPr lang="es-ES" sz="2000" b="1" dirty="0" err="1" smtClean="0"/>
              <a:t>consolacion</a:t>
            </a:r>
            <a:r>
              <a:rPr lang="es-ES" sz="2000" b="1" dirty="0" smtClean="0"/>
              <a:t> </a:t>
            </a:r>
          </a:p>
          <a:p>
            <a:endParaRPr lang="es-ES" sz="2000" b="1" dirty="0" smtClean="0"/>
          </a:p>
          <a:p>
            <a:r>
              <a:rPr lang="es-ES" sz="2000" b="1" dirty="0" smtClean="0"/>
              <a:t>En la tierra es mi anhelo   Por tu amor llegar al cielo Do </a:t>
            </a:r>
            <a:r>
              <a:rPr lang="es-ES" sz="2000" b="1" dirty="0" err="1" smtClean="0"/>
              <a:t>vere</a:t>
            </a:r>
            <a:r>
              <a:rPr lang="es-ES" sz="2000" b="1" dirty="0" smtClean="0"/>
              <a:t> tu amante faz       Y </a:t>
            </a:r>
            <a:r>
              <a:rPr lang="es-ES" sz="2000" b="1" dirty="0" err="1" smtClean="0"/>
              <a:t>tendre</a:t>
            </a:r>
            <a:r>
              <a:rPr lang="es-ES" sz="2000" b="1" dirty="0" smtClean="0"/>
              <a:t> perfecta paz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42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Jesús alegría de los hombres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Alegría de Los Hombres</dc:title>
  <dc:creator>mary</dc:creator>
  <cp:lastModifiedBy>mary</cp:lastModifiedBy>
  <cp:revision>20</cp:revision>
  <dcterms:created xsi:type="dcterms:W3CDTF">2018-08-09T01:39:37Z</dcterms:created>
  <dcterms:modified xsi:type="dcterms:W3CDTF">2018-08-11T17:11:19Z</dcterms:modified>
</cp:coreProperties>
</file>