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9BEF-C7D4-4F86-B65B-2A6AB235DAF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493F-AEA0-4443-9238-A329BDEF6C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Jesu, Joy Of Man's Desiring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sus bleibet meine Freu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5976664" cy="5064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Jesus </a:t>
            </a:r>
            <a:r>
              <a:rPr lang="en-US" b="1" dirty="0" err="1" smtClean="0"/>
              <a:t>bleibet</a:t>
            </a:r>
            <a:r>
              <a:rPr lang="en-US" b="1" dirty="0" smtClean="0"/>
              <a:t> </a:t>
            </a:r>
            <a:r>
              <a:rPr lang="en-US" b="1" dirty="0" err="1" smtClean="0"/>
              <a:t>meine</a:t>
            </a:r>
            <a:r>
              <a:rPr lang="en-US" b="1" dirty="0" smtClean="0"/>
              <a:t> </a:t>
            </a:r>
            <a:r>
              <a:rPr lang="en-US" b="1" dirty="0" err="1" smtClean="0"/>
              <a:t>Freude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220486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Jesus bleibet meine Freude,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Meines Herzens Trost und Saft,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Jesus wehret allem Leide,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 ist meines Lebens Kraft,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Meiner Augen Lust und Sonne,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Meiner Seele Schatz und Wonne;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Darum lass ich Jesum nicht</a:t>
            </a:r>
            <a:b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Aus dem Herzen und Gesicht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Jesus bleibet meine Freude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bleibet meine Freude</dc:title>
  <dc:creator>mary</dc:creator>
  <cp:lastModifiedBy>mary</cp:lastModifiedBy>
  <cp:revision>6</cp:revision>
  <dcterms:created xsi:type="dcterms:W3CDTF">2018-08-08T18:42:02Z</dcterms:created>
  <dcterms:modified xsi:type="dcterms:W3CDTF">2018-08-08T19:28:25Z</dcterms:modified>
</cp:coreProperties>
</file>