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28AFD-3DA9-46B5-B73A-52580162F088}" type="datetimeFigureOut">
              <a:rPr lang="en-US" smtClean="0"/>
              <a:t>8/10/2018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0A811-117D-4F4C-9583-DAE380AB6B0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28AFD-3DA9-46B5-B73A-52580162F088}" type="datetimeFigureOut">
              <a:rPr lang="en-US" smtClean="0"/>
              <a:t>8/10/2018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0A811-117D-4F4C-9583-DAE380AB6B0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28AFD-3DA9-46B5-B73A-52580162F088}" type="datetimeFigureOut">
              <a:rPr lang="en-US" smtClean="0"/>
              <a:t>8/10/2018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0A811-117D-4F4C-9583-DAE380AB6B0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28AFD-3DA9-46B5-B73A-52580162F088}" type="datetimeFigureOut">
              <a:rPr lang="en-US" smtClean="0"/>
              <a:t>8/10/2018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0A811-117D-4F4C-9583-DAE380AB6B0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28AFD-3DA9-46B5-B73A-52580162F088}" type="datetimeFigureOut">
              <a:rPr lang="en-US" smtClean="0"/>
              <a:t>8/10/2018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0A811-117D-4F4C-9583-DAE380AB6B0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28AFD-3DA9-46B5-B73A-52580162F088}" type="datetimeFigureOut">
              <a:rPr lang="en-US" smtClean="0"/>
              <a:t>8/10/2018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0A811-117D-4F4C-9583-DAE380AB6B0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28AFD-3DA9-46B5-B73A-52580162F088}" type="datetimeFigureOut">
              <a:rPr lang="en-US" smtClean="0"/>
              <a:t>8/10/2018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0A811-117D-4F4C-9583-DAE380AB6B0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28AFD-3DA9-46B5-B73A-52580162F088}" type="datetimeFigureOut">
              <a:rPr lang="en-US" smtClean="0"/>
              <a:t>8/10/2018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0A811-117D-4F4C-9583-DAE380AB6B0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28AFD-3DA9-46B5-B73A-52580162F088}" type="datetimeFigureOut">
              <a:rPr lang="en-US" smtClean="0"/>
              <a:t>8/10/2018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0A811-117D-4F4C-9583-DAE380AB6B0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28AFD-3DA9-46B5-B73A-52580162F088}" type="datetimeFigureOut">
              <a:rPr lang="en-US" smtClean="0"/>
              <a:t>8/10/2018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0A811-117D-4F4C-9583-DAE380AB6B0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28AFD-3DA9-46B5-B73A-52580162F088}" type="datetimeFigureOut">
              <a:rPr lang="en-US" smtClean="0"/>
              <a:t>8/10/2018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0A811-117D-4F4C-9583-DAE380AB6B0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728AFD-3DA9-46B5-B73A-52580162F088}" type="datetimeFigureOut">
              <a:rPr lang="en-US" smtClean="0"/>
              <a:t>8/10/2018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D0A811-117D-4F4C-9583-DAE380AB6B0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Jesu, Joy Of Man's Desiring.jpg"/>
          <p:cNvPicPr>
            <a:picLocks noChangeAspect="1"/>
          </p:cNvPicPr>
          <p:nvPr userDrawn="1"/>
        </p:nvPicPr>
        <p:blipFill>
          <a:blip r:embed="rId14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sus alegria dos homen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7704" y="188640"/>
            <a:ext cx="5616624" cy="43447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Jesus </a:t>
            </a:r>
            <a:r>
              <a:rPr lang="en-US" b="1" dirty="0" err="1" smtClean="0"/>
              <a:t>alegria</a:t>
            </a:r>
            <a:r>
              <a:rPr lang="en-US" b="1" dirty="0" smtClean="0"/>
              <a:t> dos </a:t>
            </a:r>
            <a:r>
              <a:rPr lang="en-US" b="1" dirty="0" err="1" smtClean="0"/>
              <a:t>homens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1916832"/>
            <a:ext cx="2736304" cy="2304256"/>
          </a:xfrm>
        </p:spPr>
        <p:txBody>
          <a:bodyPr>
            <a:normAutofit/>
          </a:bodyPr>
          <a:lstStyle/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 Jesus minha alegria     Meu prazer, consolo e paz; Ele as dores alivia                E minha alma satisfaz          É Jesus meu sol fulgente     Meu tesouro permanente   E eu por isso O seguirei         E jamais O deixarei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41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Jesus alegria dos homens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Jesus alegria dos homens </dc:title>
  <dc:creator>mary</dc:creator>
  <cp:lastModifiedBy>mary</cp:lastModifiedBy>
  <cp:revision>5</cp:revision>
  <dcterms:created xsi:type="dcterms:W3CDTF">2018-08-10T16:52:56Z</dcterms:created>
  <dcterms:modified xsi:type="dcterms:W3CDTF">2018-08-10T18:16:15Z</dcterms:modified>
</cp:coreProperties>
</file>