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227DE-089D-4FB6-BEC8-43B82D399C8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57410-BA03-4203-BEE7-80B37C8503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232326"/>
            <a:ext cx="9144000" cy="56256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ilah Jam Kuberd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60851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Inilah</a:t>
            </a:r>
            <a:r>
              <a:rPr lang="en-US" b="1" dirty="0" smtClean="0"/>
              <a:t> Jam </a:t>
            </a:r>
            <a:r>
              <a:rPr lang="en-US" b="1" dirty="0" err="1" smtClean="0"/>
              <a:t>Kuberdoa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5472608" cy="52565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jam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senanglah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rasanya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nyatakan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kehendakku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kesusahan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Dan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berbagai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pencobaan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Senanglah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s’lalu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berdoa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jam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Memohon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Yang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bersedia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menjawab-Nya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Disuruh-Nya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Dib’rikan-Nya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berdoa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jam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mendapat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kekuatan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pisgah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Ku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pandang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neg’ri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pergumulan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Ku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berdoa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Inilah Jam Kuberdoa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Inilah Jam Kuberdoa</dc:title>
  <dc:creator>mary</dc:creator>
  <cp:lastModifiedBy>mary</cp:lastModifiedBy>
  <cp:revision>4</cp:revision>
  <dcterms:created xsi:type="dcterms:W3CDTF">2018-08-23T19:35:30Z</dcterms:created>
  <dcterms:modified xsi:type="dcterms:W3CDTF">2018-08-24T15:43:36Z</dcterms:modified>
</cp:coreProperties>
</file>