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8AF25-99E2-4F44-A982-0DF8A6D91E96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7F88E-729B-4205-876A-BC2D5317AE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 Stall in der Krip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Im Stall in der Krippe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9384" y="1000108"/>
            <a:ext cx="5544616" cy="473008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Im Stall in der Krippe   'ne Wiege aus Streu,                     Legt kleiner Herr Jesus  Sein Köpfchen auf Heu.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Die Sterne am Himmel, Sie schauen ihm zu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Der kleine Herr Jesus  Schläft in himmlischer Ruh'. 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Doch manchmal das Vieh schreit, Das Kindlein erwacht,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Es bleibt aber ruhig Auch mitten zur Nacht.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Ich liebe dich, Jesus, Ach bleib doch bei mir.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Ach bleib bis zum Morgen, Ich dank' dir dafür. 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Bleib bei mir, Herr Jesus, Ich bitte dich sehr,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Dicht bei mir für immer, Was wollte ich mehr?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Du segnest die Kindlein, Behütest sie all,</a:t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Bis sie mit dir leben  Im Himmelssaal. 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Im Stall in der Krippe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 Stall in der Krippe</dc:title>
  <dc:creator>mary</dc:creator>
  <cp:lastModifiedBy>FRONT</cp:lastModifiedBy>
  <cp:revision>6</cp:revision>
  <dcterms:created xsi:type="dcterms:W3CDTF">2018-07-31T19:05:59Z</dcterms:created>
  <dcterms:modified xsi:type="dcterms:W3CDTF">2023-12-09T21:13:53Z</dcterms:modified>
</cp:coreProperties>
</file>