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  <a:srgbClr val="BEE395"/>
    <a:srgbClr val="93D4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1" autoAdjust="0"/>
    <p:restoredTop sz="94713" autoAdjust="0"/>
  </p:normalViewPr>
  <p:slideViewPr>
    <p:cSldViewPr>
      <p:cViewPr>
        <p:scale>
          <a:sx n="64" d="100"/>
          <a:sy n="64" d="100"/>
        </p:scale>
        <p:origin x="-3006" y="-10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97B4-F3E5-4D99-87F5-0A25879F0CB8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571503"/>
          </a:xfrm>
        </p:spPr>
        <p:txBody>
          <a:bodyPr anchor="ctr">
            <a:noAutofit/>
          </a:bodyPr>
          <a:lstStyle/>
          <a:p>
            <a:r>
              <a:rPr lang="en-US" sz="3000" b="1" dirty="0" smtClean="0"/>
              <a:t>How sweet the name of Jesus sounds(Tune: St Peter) 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80728"/>
            <a:ext cx="6696744" cy="525658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How sweet the name of Jesus sounds  in a believer's ear!                      It soothes his sorrows, heals his wounds, and drives away his fear. </a:t>
            </a:r>
          </a:p>
          <a:p>
            <a:pPr marL="514350" indent="-514350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It makes the wounded spirit whole and calms the troubled  breast;        'tis manna to the hungry soul, and to the weary, rest.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Dear Name! the Rock on which I build; My shield and hiding- place; My never-failing treasury, filled   With boundless stores of grace.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My Shepherd, Savior, Friend, My Prophet, Priest, and King;    My  Lord, My Life, My Way, My End,  Accept the praise I bring.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Weak is the effort of my heart,  And cold my warmest thought;           But when I see Thee as Thou art,  I’ll praise Thee as I ought.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Till then I would Thy love proclaim  With every fleeting breath;              And may the music of Thy Name Refresh my soul in death.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sweet the name of Jesus sounds(Tune: St Peter)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귀하신 주의 이름은</dc:title>
  <dc:creator>HEG</dc:creator>
  <cp:lastModifiedBy>FRONT</cp:lastModifiedBy>
  <cp:revision>28</cp:revision>
  <dcterms:created xsi:type="dcterms:W3CDTF">2015-05-13T16:38:24Z</dcterms:created>
  <dcterms:modified xsi:type="dcterms:W3CDTF">2024-08-24T18:20:00Z</dcterms:modified>
</cp:coreProperties>
</file>