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DE98-C1DE-4D48-84FA-74490D49204C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2088-36CA-4124-B74E-990F92752A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DE98-C1DE-4D48-84FA-74490D49204C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2088-36CA-4124-B74E-990F92752A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DE98-C1DE-4D48-84FA-74490D49204C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2088-36CA-4124-B74E-990F92752A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DE98-C1DE-4D48-84FA-74490D49204C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2088-36CA-4124-B74E-990F92752A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DE98-C1DE-4D48-84FA-74490D49204C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2088-36CA-4124-B74E-990F92752A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DE98-C1DE-4D48-84FA-74490D49204C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2088-36CA-4124-B74E-990F92752A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DE98-C1DE-4D48-84FA-74490D49204C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2088-36CA-4124-B74E-990F92752A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DE98-C1DE-4D48-84FA-74490D49204C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2088-36CA-4124-B74E-990F92752A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DE98-C1DE-4D48-84FA-74490D49204C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2088-36CA-4124-B74E-990F92752A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DE98-C1DE-4D48-84FA-74490D49204C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2088-36CA-4124-B74E-990F92752A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DE98-C1DE-4D48-84FA-74490D49204C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2088-36CA-4124-B74E-990F92752A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CDE98-C1DE-4D48-84FA-74490D49204C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72088-36CA-4124-B74E-990F92752A8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Lo, How a Rose E'er Bloom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 ist ein Ros entsprun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832648" cy="434479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Es ist ein Ros entsprungen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908720"/>
            <a:ext cx="3312368" cy="56886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ist ein Ros entsprungen,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 einer Wurzel zart.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uns die Alten sungen,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Jesse war die Art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hat ein Blümlein bracht,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Mitten im kalten Winter,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Wohl zu der halben Nacht.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Röslein, das ich meine,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Davon Jesajas sagt,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 uns gebracht alleine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Marie, die reine Magt.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 Gottes ew'gem Rat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 sie ein Kind geboren,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Wohl zu der halben Nacht.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Blümelein, so kleine,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duftet uns so süß.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seinem hellen Scheine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Vertreibt's die Finsternis.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Wahr' Mensch und wahrer Gott,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Hilft uns aus allem Leide,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Rettet von Sünd' und Tod.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Es ist ein Ros entsprungen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 ist ein Ros entsprungen</dc:title>
  <dc:creator>mary</dc:creator>
  <cp:lastModifiedBy>mary</cp:lastModifiedBy>
  <cp:revision>2</cp:revision>
  <dcterms:created xsi:type="dcterms:W3CDTF">2018-08-18T17:58:46Z</dcterms:created>
  <dcterms:modified xsi:type="dcterms:W3CDTF">2018-08-18T20:43:50Z</dcterms:modified>
</cp:coreProperties>
</file>