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D21F-9532-44DD-A333-1130B426108D}" type="datetimeFigureOut">
              <a:rPr lang="en-US" smtClean="0"/>
              <a:pPr/>
              <a:t>8/26/2018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7969-C2F0-4AB8-A2C2-9F181480B0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Bless You And Keep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eñor te bendiga, y te gua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84776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te bendiga, y te guarde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3960440" cy="473008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te bendiga y te guarde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rostro resplandezca sobre ti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 ti tenga El misericordia,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Señor te bendiga, amén.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eso hoy cantamos a su nombre,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honra y gloria expresemos a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El nos ha dado de su gracia,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Señor nos bendiga, amén.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 los bendiga y los guarde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hogar sea abierto para El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paz y su alegría reinen siempre,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Señor los bendiga, amén.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Señor te bendiga, y te guarde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Señor te bendiga, y te guarde </dc:title>
  <dc:creator>mary</dc:creator>
  <cp:lastModifiedBy>mary</cp:lastModifiedBy>
  <cp:revision>2</cp:revision>
  <dcterms:created xsi:type="dcterms:W3CDTF">2018-08-26T02:45:32Z</dcterms:created>
  <dcterms:modified xsi:type="dcterms:W3CDTF">2018-08-27T01:42:12Z</dcterms:modified>
</cp:coreProperties>
</file>