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713" autoAdjust="0"/>
  </p:normalViewPr>
  <p:slideViewPr>
    <p:cSldViewPr>
      <p:cViewPr varScale="1">
        <p:scale>
          <a:sx n="113" d="100"/>
          <a:sy n="113" d="100"/>
        </p:scale>
        <p:origin x="-24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6FF6-BA1E-4469-A3DB-7BD9BD897A57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8C99-BB7C-415B-8003-865789569D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6FF6-BA1E-4469-A3DB-7BD9BD897A57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8C99-BB7C-415B-8003-865789569D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6FF6-BA1E-4469-A3DB-7BD9BD897A57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8C99-BB7C-415B-8003-865789569D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6FF6-BA1E-4469-A3DB-7BD9BD897A57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8C99-BB7C-415B-8003-865789569D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6FF6-BA1E-4469-A3DB-7BD9BD897A57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8C99-BB7C-415B-8003-865789569D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6FF6-BA1E-4469-A3DB-7BD9BD897A57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8C99-BB7C-415B-8003-865789569D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6FF6-BA1E-4469-A3DB-7BD9BD897A57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8C99-BB7C-415B-8003-865789569D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6FF6-BA1E-4469-A3DB-7BD9BD897A57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8C99-BB7C-415B-8003-865789569D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6FF6-BA1E-4469-A3DB-7BD9BD897A57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8C99-BB7C-415B-8003-865789569D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6FF6-BA1E-4469-A3DB-7BD9BD897A57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8C99-BB7C-415B-8003-865789569D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6FF6-BA1E-4469-A3DB-7BD9BD897A57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8C99-BB7C-415B-8003-865789569D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86FF6-BA1E-4469-A3DB-7BD9BD897A57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F8C99-BB7C-415B-8003-865789569D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way in a Manger1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llian dans l'râtilli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1760" y="332656"/>
            <a:ext cx="4536504" cy="362471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Dillian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dans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l'râtillié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10" y="1142984"/>
            <a:ext cx="5040560" cy="5400600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 err="1" smtClean="0">
                <a:solidFill>
                  <a:schemeClr val="bg1"/>
                </a:solidFill>
              </a:rPr>
              <a:t>Dillian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dans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l’râtillié</a:t>
            </a:r>
            <a:r>
              <a:rPr lang="en-US" sz="1800" b="1" dirty="0" smtClean="0">
                <a:solidFill>
                  <a:schemeClr val="bg1"/>
                </a:solidFill>
              </a:rPr>
              <a:t>  Pas </a:t>
            </a:r>
            <a:r>
              <a:rPr lang="en-US" sz="1800" b="1" dirty="0" err="1" smtClean="0">
                <a:solidFill>
                  <a:schemeClr val="bg1"/>
                </a:solidFill>
              </a:rPr>
              <a:t>d’baer</a:t>
            </a:r>
            <a:r>
              <a:rPr lang="en-US" sz="1800" b="1" dirty="0" smtClean="0">
                <a:solidFill>
                  <a:schemeClr val="bg1"/>
                </a:solidFill>
              </a:rPr>
              <a:t> pour </a:t>
            </a:r>
            <a:r>
              <a:rPr lang="en-US" sz="1800" b="1" dirty="0" err="1" smtClean="0">
                <a:solidFill>
                  <a:schemeClr val="bg1"/>
                </a:solidFill>
              </a:rPr>
              <a:t>aen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lliet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algn="l"/>
            <a:r>
              <a:rPr lang="en-US" sz="1800" b="1" dirty="0" err="1" smtClean="0">
                <a:solidFill>
                  <a:schemeClr val="bg1"/>
                </a:solidFill>
              </a:rPr>
              <a:t>Lé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ptit</a:t>
            </a:r>
            <a:r>
              <a:rPr lang="en-US" sz="1800" b="1" dirty="0" smtClean="0">
                <a:solidFill>
                  <a:schemeClr val="bg1"/>
                </a:solidFill>
              </a:rPr>
              <a:t> Jesus mi  </a:t>
            </a:r>
            <a:r>
              <a:rPr lang="en-US" sz="1800" b="1" dirty="0" err="1" smtClean="0">
                <a:solidFill>
                  <a:schemeClr val="bg1"/>
                </a:solidFill>
              </a:rPr>
              <a:t>sa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taête</a:t>
            </a:r>
            <a:r>
              <a:rPr lang="en-US" sz="1800" b="1" dirty="0" smtClean="0">
                <a:solidFill>
                  <a:schemeClr val="bg1"/>
                </a:solidFill>
              </a:rPr>
              <a:t> pour </a:t>
            </a:r>
            <a:r>
              <a:rPr lang="en-US" sz="1800" b="1" dirty="0" err="1" smtClean="0">
                <a:solidFill>
                  <a:schemeClr val="bg1"/>
                </a:solidFill>
              </a:rPr>
              <a:t>s’couochié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algn="l"/>
            <a:r>
              <a:rPr lang="en-US" sz="1800" b="1" dirty="0" smtClean="0">
                <a:solidFill>
                  <a:schemeClr val="bg1"/>
                </a:solidFill>
              </a:rPr>
              <a:t>L’s </a:t>
            </a:r>
            <a:r>
              <a:rPr lang="en-US" sz="1800" b="1" dirty="0" err="1" smtClean="0">
                <a:solidFill>
                  <a:schemeClr val="bg1"/>
                </a:solidFill>
              </a:rPr>
              <a:t>éteiles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dans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lé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cllaïr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ciel</a:t>
            </a:r>
            <a:r>
              <a:rPr lang="en-US" sz="1800" b="1" dirty="0" smtClean="0">
                <a:solidFill>
                  <a:schemeClr val="bg1"/>
                </a:solidFill>
              </a:rPr>
              <a:t>  </a:t>
            </a:r>
            <a:r>
              <a:rPr lang="en-US" sz="1800" b="1" dirty="0" err="1" smtClean="0">
                <a:solidFill>
                  <a:schemeClr val="bg1"/>
                </a:solidFill>
              </a:rPr>
              <a:t>lé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giettaie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couochi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algn="l"/>
            <a:r>
              <a:rPr lang="en-US" sz="1800" b="1" dirty="0" err="1" smtClean="0">
                <a:solidFill>
                  <a:schemeClr val="bg1"/>
                </a:solidFill>
              </a:rPr>
              <a:t>Lé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pti</a:t>
            </a:r>
            <a:r>
              <a:rPr lang="en-US" sz="1800" b="1" dirty="0" smtClean="0">
                <a:solidFill>
                  <a:schemeClr val="bg1"/>
                </a:solidFill>
              </a:rPr>
              <a:t> Seigneur Jesus  </a:t>
            </a:r>
            <a:r>
              <a:rPr lang="en-US" sz="1800" b="1" dirty="0" err="1" smtClean="0">
                <a:solidFill>
                  <a:schemeClr val="bg1"/>
                </a:solidFill>
              </a:rPr>
              <a:t>su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l’foïn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endormi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</a:p>
          <a:p>
            <a:pPr algn="l"/>
            <a:endParaRPr lang="en-US" sz="1800" b="1" dirty="0" smtClean="0">
              <a:solidFill>
                <a:schemeClr val="bg1"/>
              </a:solidFill>
            </a:endParaRPr>
          </a:p>
          <a:p>
            <a:pPr algn="l"/>
            <a:endParaRPr lang="en-US" sz="1800" b="1" dirty="0" smtClean="0">
              <a:solidFill>
                <a:schemeClr val="bg1"/>
              </a:solidFill>
            </a:endParaRPr>
          </a:p>
          <a:p>
            <a:pPr algn="l"/>
            <a:r>
              <a:rPr lang="en-US" sz="1800" b="1" dirty="0" smtClean="0">
                <a:solidFill>
                  <a:schemeClr val="bg1"/>
                </a:solidFill>
              </a:rPr>
              <a:t>Les </a:t>
            </a:r>
            <a:r>
              <a:rPr lang="en-US" sz="1800" b="1" dirty="0" err="1" smtClean="0">
                <a:solidFill>
                  <a:schemeClr val="bg1"/>
                </a:solidFill>
              </a:rPr>
              <a:t>baêtes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saon</a:t>
            </a:r>
            <a:r>
              <a:rPr lang="en-US" sz="1800" b="1" dirty="0" smtClean="0">
                <a:solidFill>
                  <a:schemeClr val="bg1"/>
                </a:solidFill>
              </a:rPr>
              <a:t> à </a:t>
            </a:r>
            <a:r>
              <a:rPr lang="en-US" sz="1800" b="1" dirty="0" err="1" smtClean="0">
                <a:solidFill>
                  <a:schemeClr val="bg1"/>
                </a:solidFill>
              </a:rPr>
              <a:t>bulié</a:t>
            </a:r>
            <a:r>
              <a:rPr lang="en-US" sz="1800" b="1" dirty="0" smtClean="0">
                <a:solidFill>
                  <a:schemeClr val="bg1"/>
                </a:solidFill>
              </a:rPr>
              <a:t>  </a:t>
            </a:r>
            <a:r>
              <a:rPr lang="en-US" sz="1800" b="1" dirty="0" err="1" smtClean="0">
                <a:solidFill>
                  <a:schemeClr val="bg1"/>
                </a:solidFill>
              </a:rPr>
              <a:t>il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évile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lé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beibi</a:t>
            </a:r>
            <a:r>
              <a:rPr lang="en-US" sz="1800" b="1" dirty="0" smtClean="0">
                <a:solidFill>
                  <a:schemeClr val="bg1"/>
                </a:solidFill>
              </a:rPr>
              <a:t>,</a:t>
            </a:r>
          </a:p>
          <a:p>
            <a:pPr algn="l"/>
            <a:r>
              <a:rPr lang="en-US" sz="1800" b="1" dirty="0" err="1" smtClean="0">
                <a:solidFill>
                  <a:schemeClr val="bg1"/>
                </a:solidFill>
              </a:rPr>
              <a:t>Mais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lé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pti</a:t>
            </a:r>
            <a:r>
              <a:rPr lang="en-US" sz="1800" b="1" dirty="0" smtClean="0">
                <a:solidFill>
                  <a:schemeClr val="bg1"/>
                </a:solidFill>
              </a:rPr>
              <a:t> Seigneur Jesus  </a:t>
            </a:r>
            <a:r>
              <a:rPr lang="en-US" sz="1800" b="1" dirty="0" err="1" smtClean="0">
                <a:solidFill>
                  <a:schemeClr val="bg1"/>
                </a:solidFill>
              </a:rPr>
              <a:t>i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n’plleure</a:t>
            </a:r>
            <a:r>
              <a:rPr lang="en-US" sz="1800" b="1" dirty="0" smtClean="0">
                <a:solidFill>
                  <a:schemeClr val="bg1"/>
                </a:solidFill>
              </a:rPr>
              <a:t>  </a:t>
            </a:r>
            <a:r>
              <a:rPr lang="en-US" sz="1800" b="1" dirty="0" err="1" smtClean="0">
                <a:solidFill>
                  <a:schemeClr val="bg1"/>
                </a:solidFill>
              </a:rPr>
              <a:t>poui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algn="l"/>
            <a:r>
              <a:rPr lang="en-US" sz="1800" b="1" dirty="0" err="1" smtClean="0">
                <a:solidFill>
                  <a:schemeClr val="bg1"/>
                </a:solidFill>
              </a:rPr>
              <a:t>J’t’oïme</a:t>
            </a:r>
            <a:r>
              <a:rPr lang="en-US" sz="1800" b="1" dirty="0" smtClean="0">
                <a:solidFill>
                  <a:schemeClr val="bg1"/>
                </a:solidFill>
              </a:rPr>
              <a:t>, Seigneur Jesus  du </a:t>
            </a:r>
            <a:r>
              <a:rPr lang="en-US" sz="1800" b="1" dirty="0" err="1" smtClean="0">
                <a:solidFill>
                  <a:schemeClr val="bg1"/>
                </a:solidFill>
              </a:rPr>
              <a:t>ciel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giaette</a:t>
            </a:r>
            <a:r>
              <a:rPr lang="en-US" sz="1800" b="1" dirty="0" smtClean="0">
                <a:solidFill>
                  <a:schemeClr val="bg1"/>
                </a:solidFill>
              </a:rPr>
              <a:t> à bas</a:t>
            </a:r>
          </a:p>
          <a:p>
            <a:pPr algn="l"/>
            <a:r>
              <a:rPr lang="en-US" sz="1800" b="1" dirty="0" smtClean="0">
                <a:solidFill>
                  <a:schemeClr val="bg1"/>
                </a:solidFill>
              </a:rPr>
              <a:t>Et </a:t>
            </a:r>
            <a:r>
              <a:rPr lang="en-US" sz="1800" b="1" dirty="0" err="1" smtClean="0">
                <a:solidFill>
                  <a:schemeClr val="bg1"/>
                </a:solidFill>
              </a:rPr>
              <a:t>raeste</a:t>
            </a:r>
            <a:r>
              <a:rPr lang="en-US" sz="1800" b="1" dirty="0" smtClean="0">
                <a:solidFill>
                  <a:schemeClr val="bg1"/>
                </a:solidFill>
              </a:rPr>
              <a:t> pres </a:t>
            </a:r>
            <a:r>
              <a:rPr lang="en-US" sz="1800" b="1" dirty="0" err="1" smtClean="0">
                <a:solidFill>
                  <a:schemeClr val="bg1"/>
                </a:solidFill>
              </a:rPr>
              <a:t>d’mé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autché</a:t>
            </a:r>
            <a:r>
              <a:rPr lang="en-US" sz="1800" b="1" dirty="0" smtClean="0">
                <a:solidFill>
                  <a:schemeClr val="bg1"/>
                </a:solidFill>
              </a:rPr>
              <a:t> q’-   -</a:t>
            </a:r>
            <a:r>
              <a:rPr lang="en-US" sz="1800" b="1" dirty="0" err="1" smtClean="0">
                <a:solidFill>
                  <a:schemeClr val="bg1"/>
                </a:solidFill>
              </a:rPr>
              <a:t>lé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matin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viaura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algn="l"/>
            <a:endParaRPr lang="en-US" sz="1800" b="1" dirty="0" smtClean="0">
              <a:solidFill>
                <a:schemeClr val="bg1"/>
              </a:solidFill>
            </a:endParaRPr>
          </a:p>
          <a:p>
            <a:pPr algn="l"/>
            <a:endParaRPr lang="en-US" sz="1800" b="1" dirty="0" smtClean="0">
              <a:solidFill>
                <a:schemeClr val="bg1"/>
              </a:solidFill>
            </a:endParaRPr>
          </a:p>
          <a:p>
            <a:pPr algn="l"/>
            <a:r>
              <a:rPr lang="en-US" sz="1800" b="1" dirty="0" err="1" smtClean="0">
                <a:solidFill>
                  <a:schemeClr val="bg1"/>
                </a:solidFill>
              </a:rPr>
              <a:t>Sei</a:t>
            </a:r>
            <a:r>
              <a:rPr lang="en-US" sz="1800" b="1" dirty="0" smtClean="0">
                <a:solidFill>
                  <a:schemeClr val="bg1"/>
                </a:solidFill>
              </a:rPr>
              <a:t> à </a:t>
            </a:r>
            <a:r>
              <a:rPr lang="en-US" sz="1800" b="1" dirty="0" err="1" smtClean="0">
                <a:solidFill>
                  <a:schemeClr val="bg1"/>
                </a:solidFill>
              </a:rPr>
              <a:t>côtaï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d’mé</a:t>
            </a:r>
            <a:r>
              <a:rPr lang="en-US" sz="1800" b="1" dirty="0" smtClean="0">
                <a:solidFill>
                  <a:schemeClr val="bg1"/>
                </a:solidFill>
              </a:rPr>
              <a:t>,  </a:t>
            </a:r>
            <a:r>
              <a:rPr lang="en-US" sz="1800" b="1" dirty="0" err="1" smtClean="0">
                <a:solidFill>
                  <a:schemeClr val="bg1"/>
                </a:solidFill>
              </a:rPr>
              <a:t>j’té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dmaende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dé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restaï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algn="l"/>
            <a:r>
              <a:rPr lang="en-US" sz="1800" b="1" dirty="0" smtClean="0">
                <a:solidFill>
                  <a:schemeClr val="bg1"/>
                </a:solidFill>
              </a:rPr>
              <a:t>Pres </a:t>
            </a:r>
            <a:r>
              <a:rPr lang="en-US" sz="1800" b="1" dirty="0" err="1" smtClean="0">
                <a:solidFill>
                  <a:schemeClr val="bg1"/>
                </a:solidFill>
              </a:rPr>
              <a:t>d’mé</a:t>
            </a:r>
            <a:r>
              <a:rPr lang="en-US" sz="1800" b="1" dirty="0" smtClean="0">
                <a:solidFill>
                  <a:schemeClr val="bg1"/>
                </a:solidFill>
              </a:rPr>
              <a:t> à </a:t>
            </a:r>
            <a:r>
              <a:rPr lang="en-US" sz="1800" b="1" dirty="0" err="1" smtClean="0">
                <a:solidFill>
                  <a:schemeClr val="bg1"/>
                </a:solidFill>
              </a:rPr>
              <a:t>jaumais</a:t>
            </a:r>
            <a:r>
              <a:rPr lang="en-US" sz="1800" b="1" dirty="0" smtClean="0">
                <a:solidFill>
                  <a:schemeClr val="bg1"/>
                </a:solidFill>
              </a:rPr>
              <a:t>,  Et  </a:t>
            </a:r>
            <a:r>
              <a:rPr lang="en-US" sz="1800" b="1" dirty="0" err="1" smtClean="0">
                <a:solidFill>
                  <a:schemeClr val="bg1"/>
                </a:solidFill>
              </a:rPr>
              <a:t>j’té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prie</a:t>
            </a:r>
            <a:r>
              <a:rPr lang="en-US" sz="1800" b="1" dirty="0" smtClean="0">
                <a:solidFill>
                  <a:schemeClr val="bg1"/>
                </a:solidFill>
              </a:rPr>
              <a:t> à </a:t>
            </a:r>
            <a:r>
              <a:rPr lang="en-US" sz="1800" b="1" dirty="0" err="1" smtClean="0">
                <a:solidFill>
                  <a:schemeClr val="bg1"/>
                </a:solidFill>
              </a:rPr>
              <a:t>m’oïmaï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algn="l"/>
            <a:r>
              <a:rPr lang="en-US" sz="1800" b="1" dirty="0" err="1" smtClean="0">
                <a:solidFill>
                  <a:schemeClr val="bg1"/>
                </a:solidFill>
              </a:rPr>
              <a:t>Bénis</a:t>
            </a:r>
            <a:r>
              <a:rPr lang="en-US" sz="1800" b="1" dirty="0" smtClean="0">
                <a:solidFill>
                  <a:schemeClr val="bg1"/>
                </a:solidFill>
              </a:rPr>
              <a:t>  l’s </a:t>
            </a:r>
            <a:r>
              <a:rPr lang="en-US" sz="1800" b="1" dirty="0" err="1" smtClean="0">
                <a:solidFill>
                  <a:schemeClr val="bg1"/>
                </a:solidFill>
              </a:rPr>
              <a:t>éfaents</a:t>
            </a:r>
            <a:r>
              <a:rPr lang="en-US" sz="1800" b="1" dirty="0" smtClean="0">
                <a:solidFill>
                  <a:schemeClr val="bg1"/>
                </a:solidFill>
              </a:rPr>
              <a:t>   en ton tender  </a:t>
            </a:r>
            <a:r>
              <a:rPr lang="en-US" sz="1800" b="1" dirty="0" err="1" smtClean="0">
                <a:solidFill>
                  <a:schemeClr val="bg1"/>
                </a:solidFill>
              </a:rPr>
              <a:t>souoïn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algn="l"/>
            <a:r>
              <a:rPr lang="en-US" sz="1800" b="1" dirty="0" smtClean="0">
                <a:solidFill>
                  <a:schemeClr val="bg1"/>
                </a:solidFill>
              </a:rPr>
              <a:t>Et nous </a:t>
            </a:r>
            <a:r>
              <a:rPr lang="en-US" sz="1800" b="1" dirty="0" err="1" smtClean="0">
                <a:solidFill>
                  <a:schemeClr val="bg1"/>
                </a:solidFill>
              </a:rPr>
              <a:t>prend</a:t>
            </a:r>
            <a:r>
              <a:rPr lang="en-US" sz="1800" b="1" dirty="0" smtClean="0">
                <a:solidFill>
                  <a:schemeClr val="bg1"/>
                </a:solidFill>
              </a:rPr>
              <a:t> au </a:t>
            </a:r>
            <a:r>
              <a:rPr lang="en-US" sz="1800" b="1" dirty="0" err="1" smtClean="0">
                <a:solidFill>
                  <a:schemeClr val="bg1"/>
                </a:solidFill>
              </a:rPr>
              <a:t>ciel</a:t>
            </a:r>
            <a:r>
              <a:rPr lang="en-US" sz="1800" b="1" dirty="0" smtClean="0">
                <a:solidFill>
                  <a:schemeClr val="bg1"/>
                </a:solidFill>
              </a:rPr>
              <a:t>,  pour </a:t>
            </a:r>
            <a:r>
              <a:rPr lang="en-US" sz="1800" b="1" dirty="0" err="1" smtClean="0">
                <a:solidFill>
                  <a:schemeClr val="bg1"/>
                </a:solidFill>
              </a:rPr>
              <a:t>ensemblle</a:t>
            </a:r>
            <a:r>
              <a:rPr lang="en-US" sz="1800" b="1" dirty="0" smtClean="0">
                <a:solidFill>
                  <a:schemeClr val="bg1"/>
                </a:solidFill>
              </a:rPr>
              <a:t> y </a:t>
            </a:r>
            <a:r>
              <a:rPr lang="en-US" sz="1800" b="1" dirty="0" err="1" smtClean="0">
                <a:solidFill>
                  <a:schemeClr val="bg1"/>
                </a:solidFill>
              </a:rPr>
              <a:t>dmeuraï</a:t>
            </a:r>
            <a:r>
              <a:rPr lang="en-US" sz="1800" b="1" dirty="0" smtClean="0">
                <a:solidFill>
                  <a:schemeClr val="bg1"/>
                </a:solidFill>
              </a:rPr>
              <a:t>   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109</Words>
  <Application>Microsoft Office PowerPoint</Application>
  <PresentationFormat>On-screen Show (4:3)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Dillian dans l'râtillié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Dillian dans l'râtillié </dc:title>
  <dc:creator>mary</dc:creator>
  <cp:lastModifiedBy>FRONT</cp:lastModifiedBy>
  <cp:revision>4</cp:revision>
  <dcterms:created xsi:type="dcterms:W3CDTF">2018-07-31T18:56:04Z</dcterms:created>
  <dcterms:modified xsi:type="dcterms:W3CDTF">2023-12-09T21:33:58Z</dcterms:modified>
</cp:coreProperties>
</file>