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694B-C753-44EC-A74B-4B0687CB24F5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873E-6608-4F33-8EFD-C754A64A69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694B-C753-44EC-A74B-4B0687CB24F5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873E-6608-4F33-8EFD-C754A64A69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694B-C753-44EC-A74B-4B0687CB24F5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873E-6608-4F33-8EFD-C754A64A69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694B-C753-44EC-A74B-4B0687CB24F5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873E-6608-4F33-8EFD-C754A64A69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694B-C753-44EC-A74B-4B0687CB24F5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873E-6608-4F33-8EFD-C754A64A69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694B-C753-44EC-A74B-4B0687CB24F5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873E-6608-4F33-8EFD-C754A64A69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694B-C753-44EC-A74B-4B0687CB24F5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873E-6608-4F33-8EFD-C754A64A69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694B-C753-44EC-A74B-4B0687CB24F5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873E-6608-4F33-8EFD-C754A64A69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694B-C753-44EC-A74B-4B0687CB24F5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873E-6608-4F33-8EFD-C754A64A69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694B-C753-44EC-A74B-4B0687CB24F5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873E-6608-4F33-8EFD-C754A64A69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694B-C753-44EC-A74B-4B0687CB24F5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C873E-6608-4F33-8EFD-C754A64A69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2694B-C753-44EC-A74B-4B0687CB24F5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C873E-6608-4F33-8EFD-C754A64A697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, How a Rose E'er Blooming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t är en ros utsprun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88640"/>
            <a:ext cx="5544616" cy="506487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>Det är en ros utsprungen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7544" y="980728"/>
            <a:ext cx="52565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 smtClean="0"/>
              <a:t>Det är en ros utsprungen Av Jesse rot och stam.</a:t>
            </a:r>
            <a:br>
              <a:rPr lang="sv-SE" b="1" dirty="0" smtClean="0"/>
            </a:br>
            <a:r>
              <a:rPr lang="sv-SE" b="1" dirty="0" smtClean="0"/>
              <a:t>Av fädren ren besjungen, Den står i tiden fram,</a:t>
            </a:r>
            <a:br>
              <a:rPr lang="sv-SE" b="1" dirty="0" smtClean="0"/>
            </a:br>
            <a:r>
              <a:rPr lang="sv-SE" b="1" dirty="0" smtClean="0"/>
              <a:t>En blomma skär och blid, Mitt i den kalla vinter, </a:t>
            </a:r>
            <a:br>
              <a:rPr lang="sv-SE" b="1" dirty="0" smtClean="0"/>
            </a:br>
            <a:r>
              <a:rPr lang="sv-SE" b="1" dirty="0" smtClean="0"/>
              <a:t>I midnatts mörka tid.</a:t>
            </a:r>
            <a:br>
              <a:rPr lang="sv-SE" b="1" dirty="0" smtClean="0"/>
            </a:br>
            <a:endParaRPr lang="sv-SE" b="1" dirty="0" smtClean="0"/>
          </a:p>
          <a:p>
            <a:endParaRPr lang="sv-SE" b="1" dirty="0" smtClean="0"/>
          </a:p>
          <a:p>
            <a:r>
              <a:rPr lang="sv-SE" b="1" dirty="0" smtClean="0"/>
              <a:t/>
            </a:r>
            <a:br>
              <a:rPr lang="sv-SE" b="1" dirty="0" smtClean="0"/>
            </a:br>
            <a:r>
              <a:rPr lang="sv-SE" b="1" dirty="0" smtClean="0"/>
              <a:t>Om denna ros allena  Ljöd förr Jesaje ord,</a:t>
            </a:r>
            <a:br>
              <a:rPr lang="sv-SE" b="1" dirty="0" smtClean="0"/>
            </a:br>
            <a:r>
              <a:rPr lang="sv-SE" b="1" dirty="0" smtClean="0"/>
              <a:t>Att född av jungfrun rena  Han frälsa skall vår jord. </a:t>
            </a:r>
            <a:br>
              <a:rPr lang="sv-SE" b="1" dirty="0" smtClean="0"/>
            </a:br>
            <a:r>
              <a:rPr lang="sv-SE" b="1" dirty="0" smtClean="0"/>
              <a:t>Av Herrens nåd och makt  Oss detta under skedde, </a:t>
            </a:r>
            <a:br>
              <a:rPr lang="sv-SE" b="1" dirty="0" smtClean="0"/>
            </a:br>
            <a:r>
              <a:rPr lang="sv-SE" b="1" dirty="0" smtClean="0"/>
              <a:t>Som oss profeten sagt.</a:t>
            </a:r>
            <a:br>
              <a:rPr lang="sv-SE" b="1" dirty="0" smtClean="0"/>
            </a:br>
            <a:endParaRPr lang="sv-SE" b="1" dirty="0" smtClean="0"/>
          </a:p>
          <a:p>
            <a:endParaRPr lang="sv-SE" b="1" dirty="0" smtClean="0"/>
          </a:p>
          <a:p>
            <a:r>
              <a:rPr lang="sv-SE" b="1" dirty="0" smtClean="0"/>
              <a:t/>
            </a:r>
            <a:br>
              <a:rPr lang="sv-SE" b="1" dirty="0" smtClean="0"/>
            </a:br>
            <a:r>
              <a:rPr lang="sv-SE" b="1" dirty="0" smtClean="0"/>
              <a:t>Den späda rosen fina,  Som doftar salighet,</a:t>
            </a:r>
            <a:br>
              <a:rPr lang="sv-SE" b="1" dirty="0" smtClean="0"/>
            </a:br>
            <a:r>
              <a:rPr lang="sv-SE" b="1" dirty="0" smtClean="0"/>
              <a:t>I mörkret månde skina, Besegra dunkelhet. </a:t>
            </a:r>
            <a:br>
              <a:rPr lang="sv-SE" b="1" dirty="0" smtClean="0"/>
            </a:br>
            <a:r>
              <a:rPr lang="sv-SE" b="1" dirty="0" smtClean="0"/>
              <a:t>Sann Gud och mänska sann, Oss arma mänskor frälsa </a:t>
            </a:r>
            <a:br>
              <a:rPr lang="sv-SE" b="1" dirty="0" smtClean="0"/>
            </a:br>
            <a:r>
              <a:rPr lang="sv-SE" b="1" dirty="0" smtClean="0"/>
              <a:t>Från synd och död han kan.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Det är en ros utsprungen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 är en ros utsprungen</dc:title>
  <dc:creator>mary</dc:creator>
  <cp:lastModifiedBy>mary</cp:lastModifiedBy>
  <cp:revision>10</cp:revision>
  <dcterms:created xsi:type="dcterms:W3CDTF">2018-08-19T22:08:12Z</dcterms:created>
  <dcterms:modified xsi:type="dcterms:W3CDTF">2018-08-19T22:49:17Z</dcterms:modified>
</cp:coreProperties>
</file>