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53"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93A86-4D38-447D-ABD4-B8B45F01BA9A}"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93A86-4D38-447D-ABD4-B8B45F01BA9A}"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93A86-4D38-447D-ABD4-B8B45F01BA9A}"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93A86-4D38-447D-ABD4-B8B45F01BA9A}"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93A86-4D38-447D-ABD4-B8B45F01BA9A}"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93A86-4D38-447D-ABD4-B8B45F01BA9A}" type="datetimeFigureOut">
              <a:rPr lang="en-US" smtClean="0"/>
              <a:t>8/27/2018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93A86-4D38-447D-ABD4-B8B45F01BA9A}" type="datetimeFigureOut">
              <a:rPr lang="en-US" smtClean="0"/>
              <a:t>8/27/2018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93A86-4D38-447D-ABD4-B8B45F01BA9A}" type="datetimeFigureOut">
              <a:rPr lang="en-US" smtClean="0"/>
              <a:t>8/27/2018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93A86-4D38-447D-ABD4-B8B45F01BA9A}" type="datetimeFigureOut">
              <a:rPr lang="en-US" smtClean="0"/>
              <a:t>8/27/2018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93A86-4D38-447D-ABD4-B8B45F01BA9A}" type="datetimeFigureOut">
              <a:rPr lang="en-US" smtClean="0"/>
              <a:t>8/27/2018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93A86-4D38-447D-ABD4-B8B45F01BA9A}" type="datetimeFigureOut">
              <a:rPr lang="en-US" smtClean="0"/>
              <a:t>8/27/2018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1EF38D-2BDB-4E38-B29B-C624CF342D8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93A86-4D38-447D-ABD4-B8B45F01BA9A}" type="datetimeFigureOut">
              <a:rPr lang="en-US" smtClean="0"/>
              <a:t>8/27/2018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1EF38D-2BDB-4E38-B29B-C624CF342D87}" type="slidenum">
              <a:rPr lang="en-US" smtClean="0"/>
              <a:t>‹#›</a:t>
            </a:fld>
            <a:endParaRPr lang="en-US"/>
          </a:p>
        </p:txBody>
      </p:sp>
      <p:pic>
        <p:nvPicPr>
          <p:cNvPr id="7" name="Picture 6" descr="The Lord Bless You And Keep You.jpg"/>
          <p:cNvPicPr>
            <a:picLocks noChangeAspect="1"/>
          </p:cNvPicPr>
          <p:nvPr userDrawn="1"/>
        </p:nvPicPr>
        <p:blipFill>
          <a:blip r:embed="rId14" cstate="print">
            <a:lum bright="5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Der Herr segne und behüte di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9712" y="548680"/>
            <a:ext cx="6984776" cy="362471"/>
          </a:xfrm>
        </p:spPr>
        <p:txBody>
          <a:bodyPr>
            <a:normAutofit fontScale="90000"/>
          </a:bodyPr>
          <a:lstStyle/>
          <a:p>
            <a:r>
              <a:rPr lang="de-DE" b="1" dirty="0" smtClean="0"/>
              <a:t>Der Herr segne und behüte dich </a:t>
            </a:r>
            <a:endParaRPr lang="en-US" dirty="0"/>
          </a:p>
        </p:txBody>
      </p:sp>
      <p:sp>
        <p:nvSpPr>
          <p:cNvPr id="3" name="Subtitle 2"/>
          <p:cNvSpPr>
            <a:spLocks noGrp="1"/>
          </p:cNvSpPr>
          <p:nvPr>
            <p:ph type="subTitle" idx="1"/>
          </p:nvPr>
        </p:nvSpPr>
        <p:spPr>
          <a:xfrm>
            <a:off x="4067944" y="2708920"/>
            <a:ext cx="4680520" cy="2304256"/>
          </a:xfrm>
        </p:spPr>
        <p:txBody>
          <a:bodyPr>
            <a:normAutofit lnSpcReduction="10000"/>
          </a:bodyPr>
          <a:lstStyle/>
          <a:p>
            <a:pPr algn="l"/>
            <a:r>
              <a:rPr lang="de-DE" sz="2000" b="1" dirty="0" smtClean="0">
                <a:solidFill>
                  <a:schemeClr val="tx1">
                    <a:lumMod val="95000"/>
                    <a:lumOff val="5000"/>
                  </a:schemeClr>
                </a:solidFill>
              </a:rPr>
              <a:t>Der Herr segne und behüte dich,                     und lass leuchten über dir sein </a:t>
            </a:r>
            <a:r>
              <a:rPr lang="de-DE" sz="2000" b="1" dirty="0" smtClean="0">
                <a:solidFill>
                  <a:schemeClr val="tx1">
                    <a:lumMod val="95000"/>
                    <a:lumOff val="5000"/>
                  </a:schemeClr>
                </a:solidFill>
              </a:rPr>
              <a:t>Angesicht   </a:t>
            </a:r>
            <a:r>
              <a:rPr lang="de-DE" sz="2000" b="1" dirty="0" smtClean="0">
                <a:solidFill>
                  <a:schemeClr val="tx1">
                    <a:lumMod val="95000"/>
                    <a:lumOff val="5000"/>
                  </a:schemeClr>
                </a:solidFill>
              </a:rPr>
              <a:t>und sei dir gnädig und sei dir gnädig,              der Herr erhebe über dir sein                     Angesicht und geb dir Frieden,                geb dir Frieden dir Frieden.                       Der Herr segne und behüte dich.                   Amen</a:t>
            </a:r>
          </a:p>
          <a:p>
            <a:pPr algn="l"/>
            <a:endParaRPr lang="en-US" sz="20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55</Words>
  <Application>Microsoft Office PowerPoint</Application>
  <PresentationFormat>On-screen Show (4:3)</PresentationFormat>
  <Paragraphs>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Der Herr segne und behüte dich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Herr segne und behüte dich </dc:title>
  <dc:creator>mary</dc:creator>
  <cp:lastModifiedBy>mary</cp:lastModifiedBy>
  <cp:revision>4</cp:revision>
  <dcterms:created xsi:type="dcterms:W3CDTF">2018-08-27T18:32:23Z</dcterms:created>
  <dcterms:modified xsi:type="dcterms:W3CDTF">2018-08-27T19:14:50Z</dcterms:modified>
</cp:coreProperties>
</file>