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8C4B7-65EE-45AF-A301-661B4F66B221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99174-6FFC-492C-AA96-A0FB83BA72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Me Ayuda Por Él a Vivi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"/>
            <a:ext cx="6552728" cy="54868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 Cristo Me Ayuda Por Él a Vivir </a:t>
            </a:r>
            <a:r>
              <a:rPr lang="es-ES" b="1" dirty="0"/>
              <a:t/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9001000" cy="5688632"/>
          </a:xfrm>
        </p:spPr>
        <p:txBody>
          <a:bodyPr numCol="2"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me ayuda por él a vivir,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me ayuda por él a morir.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que llegue su gloria a ver,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momento le entrego mi ser.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Cada momento la vida me da;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cada momento conmigo él está.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Hasta que llegue su gloria a ver,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cada momento le entrego mi ser.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¿Siento pesares? Muy cerca él está.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¿Siento dolores? Alivio me da.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¿Tengo aflicciones? Me muestra su amor;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momento me guarda el Señor.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¿Tengo amarguras o siento temor,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 Paso tristeza me inspira valor;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¿Hallo conflictos o penas aquí,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momento se acuerda de mí.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¿Tengo flaquezas o débil estoy,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me dice: Tu amparo yo soy;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momento en tinieblas o en luz,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conmigo está mi Jesús. 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151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Cristo Me Ayuda Por Él a Vivir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Me Ayuda Por El a Vivir</dc:title>
  <dc:creator>mary</dc:creator>
  <cp:lastModifiedBy>mary</cp:lastModifiedBy>
  <cp:revision>13</cp:revision>
  <dcterms:created xsi:type="dcterms:W3CDTF">2022-03-04T19:49:42Z</dcterms:created>
  <dcterms:modified xsi:type="dcterms:W3CDTF">2022-03-04T20:28:20Z</dcterms:modified>
</cp:coreProperties>
</file>