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8DC59-6F85-4007-B118-DCA583EB249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7BB5-09AC-4E4B-A98A-F0032B12DA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ngoi dong huyet b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650503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Ca ngoi dong huyet bau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62" y="692696"/>
            <a:ext cx="9033938" cy="5688632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hân hoan ngợi khen dòng huyết báu, Đã tuôn vì tội nhân khắp hoàn cầu;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Con Độc Sanh từ Cha Thánh, Đã mang lằn đòn đặng chữa tôi lành;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tôi lang thang đi xa chuồng, Tâm linh cưu mang khổ đau lo buồn;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Chiên Con gội tôi bằng huyết quí, Ắt tâm tôi tinh anh tuyết khôn bì.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Điệp Khúc</a:t>
            </a:r>
            <a:r>
              <a:rPr lang="vi-VN" sz="1800" b="1" dirty="0" smtClean="0">
                <a:solidFill>
                  <a:srgbClr val="FF0000"/>
                </a:solidFill>
              </a:rPr>
              <a:t>: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Tinh </a:t>
            </a:r>
            <a:r>
              <a:rPr lang="vi-VN" sz="1800" b="1" dirty="0" smtClean="0">
                <a:solidFill>
                  <a:srgbClr val="FF0000"/>
                </a:solidFill>
              </a:rPr>
              <a:t>bạch hơn tuyết nay! Tinh bạch hơn tuyết nay!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Chúa </a:t>
            </a:r>
            <a:r>
              <a:rPr lang="vi-VN" sz="1800" b="1" dirty="0" smtClean="0">
                <a:solidFill>
                  <a:srgbClr val="FF0000"/>
                </a:solidFill>
              </a:rPr>
              <a:t>lấy huyết báu phiếu trắng trong ngần,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</a:t>
            </a:r>
            <a:r>
              <a:rPr lang="vi-VN" sz="1800" b="1" dirty="0" smtClean="0">
                <a:solidFill>
                  <a:srgbClr val="FF0000"/>
                </a:solidFill>
              </a:rPr>
              <a:t>Chắc </a:t>
            </a:r>
            <a:r>
              <a:rPr lang="vi-VN" sz="1800" b="1" dirty="0" smtClean="0">
                <a:solidFill>
                  <a:srgbClr val="FF0000"/>
                </a:solidFill>
              </a:rPr>
              <a:t>tôi tinh bạch hơn tuyết muôn phần!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treo mình trên thập tự xưa, Đớn đau Ngài chịu sao nói cho vừa;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Jêsus đau buồn phiền lao, Há thập tự Ngài chịu luống công nào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Ước Chúa dắt đến suối huyết tuôn đầy.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linh tôi rửa trắng trong đây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Chiên Con gội tôi bằng huyết quí, Ắt tâm tôi tinh anh tuyết khôn bì.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Lâu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tôi trụy lạc lìa nhà Cha, Bước theo trần tục trên lối gian tà;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ô tội nầy đậm dường son, Nước trong dương gian khôn rửa sạch hồn; Quyết chí nắm chắc lấy hứa ngôn Ngài. Tôi gieo thân trong suối huyết linh oai; Xin Chiên Con gội tôi bằng huyết quí, Ắt tâm tôi tinh anh tuyết khôn bì.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 ngoi dong huyet bau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ngoi dong huyet bau </dc:title>
  <dc:creator>mary</dc:creator>
  <cp:lastModifiedBy>mary</cp:lastModifiedBy>
  <cp:revision>8</cp:revision>
  <dcterms:created xsi:type="dcterms:W3CDTF">2018-08-20T03:27:16Z</dcterms:created>
  <dcterms:modified xsi:type="dcterms:W3CDTF">2018-08-20T20:22:19Z</dcterms:modified>
</cp:coreProperties>
</file>