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C34E-056B-435F-96B6-BB474D35423B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16763-9D98-45CA-B115-8C997F2C02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ndita a hora de oraç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15000" cy="4572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Bendita a hora de oração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5334000" cy="39624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Bendita a hora de oração, pois traz-nos paz ao coração.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sobrepuja toda a dor, trazendo auxílio do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tempos de perturbação, na dor maior, na tentação.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Procurarei com mais fervor a comunhão com o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Procurarei com mais fervor a comunhão com o Senhor.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Bendita a hora de oração, produto só da devoção.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eleva ao céu o seu odor em doce cheiro a meu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finda a hora da aflição, os dias maus, a tentação.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darei melhor louvor a meu Jesus, a meu Senhor.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Então darei melhor louvor a meu Jesus, a meu Senhor.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Bendita a hora de oração, pois liga-nos em comunhão.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traz-nos fé e mais amor, enchendo o mundo de dulçor.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Desejo a vida aqui findar com fé, amor, constante orar.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Depois da morte, do pavor, então será, sim só louvor.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Depois da morte, do pavor, então será, sim só louvor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188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Bendita a hora de oração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Bendita hora de oração</dc:title>
  <dc:creator>FRONT</dc:creator>
  <cp:lastModifiedBy>FRONT</cp:lastModifiedBy>
  <cp:revision>4</cp:revision>
  <dcterms:created xsi:type="dcterms:W3CDTF">2024-07-22T15:49:04Z</dcterms:created>
  <dcterms:modified xsi:type="dcterms:W3CDTF">2024-07-22T16:05:40Z</dcterms:modified>
</cp:coreProperties>
</file>