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8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A4DB-5972-4174-9419-68A75FE28F31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110-052A-4C42-A6FA-172E3CF0E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A4DB-5972-4174-9419-68A75FE28F31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110-052A-4C42-A6FA-172E3CF0E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A4DB-5972-4174-9419-68A75FE28F31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110-052A-4C42-A6FA-172E3CF0E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A4DB-5972-4174-9419-68A75FE28F31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110-052A-4C42-A6FA-172E3CF0E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A4DB-5972-4174-9419-68A75FE28F31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110-052A-4C42-A6FA-172E3CF0E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A4DB-5972-4174-9419-68A75FE28F31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110-052A-4C42-A6FA-172E3CF0E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A4DB-5972-4174-9419-68A75FE28F31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110-052A-4C42-A6FA-172E3CF0E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A4DB-5972-4174-9419-68A75FE28F31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110-052A-4C42-A6FA-172E3CF0E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A4DB-5972-4174-9419-68A75FE28F31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110-052A-4C42-A6FA-172E3CF0E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A4DB-5972-4174-9419-68A75FE28F31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110-052A-4C42-A6FA-172E3CF0E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A4DB-5972-4174-9419-68A75FE28F31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9110-052A-4C42-A6FA-172E3CF0E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3A4DB-5972-4174-9419-68A75FE28F31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F9110-052A-4C42-A6FA-172E3CF0E6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ÀI CA MÁNG C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6050" y="0"/>
            <a:ext cx="3571900" cy="454278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</a:rPr>
              <a:t>Bài</a:t>
            </a:r>
            <a:r>
              <a:rPr lang="en-US" sz="4000" b="1" dirty="0" smtClean="0">
                <a:solidFill>
                  <a:schemeClr val="bg1"/>
                </a:solidFill>
              </a:rPr>
              <a:t> Ca </a:t>
            </a:r>
            <a:r>
              <a:rPr lang="en-US" sz="4000" b="1" dirty="0" err="1" smtClean="0">
                <a:solidFill>
                  <a:schemeClr val="bg1"/>
                </a:solidFill>
              </a:rPr>
              <a:t>Máng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Cỏ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4414" y="928670"/>
            <a:ext cx="66967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solidFill>
                  <a:schemeClr val="bg1"/>
                </a:solidFill>
              </a:rPr>
              <a:t>Chúa Thánh giáng sinh nơi máng chiên cô đơn nghèo nàn. </a:t>
            </a:r>
          </a:p>
          <a:p>
            <a:r>
              <a:rPr lang="vi-VN" b="1" dirty="0" smtClean="0">
                <a:solidFill>
                  <a:schemeClr val="bg1"/>
                </a:solidFill>
              </a:rPr>
              <a:t>Ngàn vì sao nhìn vào chốn Giê-xu nằm tăm tối. </a:t>
            </a:r>
          </a:p>
          <a:p>
            <a:r>
              <a:rPr lang="vi-VN" b="1" dirty="0" smtClean="0">
                <a:solidFill>
                  <a:schemeClr val="bg1"/>
                </a:solidFill>
              </a:rPr>
              <a:t>Cứu Chúa Giê-xu ơi! Cớ sao sinh nơi đê hèn. </a:t>
            </a:r>
          </a:p>
          <a:p>
            <a:r>
              <a:rPr lang="vi-VN" b="1" dirty="0" smtClean="0">
                <a:solidFill>
                  <a:schemeClr val="bg1"/>
                </a:solidFill>
              </a:rPr>
              <a:t>Từ chốn thiên đàng cao Giê-xu xuống trần vì con. </a:t>
            </a:r>
          </a:p>
          <a:p>
            <a:endParaRPr lang="vi-VN" b="1" dirty="0" smtClean="0">
              <a:solidFill>
                <a:schemeClr val="bg1"/>
              </a:solidFill>
            </a:endParaRPr>
          </a:p>
          <a:p>
            <a:endParaRPr lang="vi-VN" b="1" dirty="0" smtClean="0">
              <a:solidFill>
                <a:schemeClr val="bg1"/>
              </a:solidFill>
            </a:endParaRPr>
          </a:p>
          <a:p>
            <a:endParaRPr lang="vi-VN" b="1" dirty="0" smtClean="0">
              <a:solidFill>
                <a:schemeClr val="bg1"/>
              </a:solidFill>
            </a:endParaRPr>
          </a:p>
          <a:p>
            <a:r>
              <a:rPr lang="vi-VN" b="1" dirty="0" smtClean="0">
                <a:solidFill>
                  <a:schemeClr val="bg1"/>
                </a:solidFill>
              </a:rPr>
              <a:t>Những tiếng chiên kêu vang khiến Vua Giê-xu mỉm cười. </a:t>
            </a:r>
          </a:p>
          <a:p>
            <a:r>
              <a:rPr lang="vi-VN" b="1" dirty="0" smtClean="0">
                <a:solidFill>
                  <a:schemeClr val="bg1"/>
                </a:solidFill>
              </a:rPr>
              <a:t>Ngoài trời muôn vàn lời hát ca vang mừng Con Thánh </a:t>
            </a:r>
          </a:p>
          <a:p>
            <a:r>
              <a:rPr lang="vi-VN" b="1" dirty="0" smtClean="0">
                <a:solidFill>
                  <a:schemeClr val="bg1"/>
                </a:solidFill>
              </a:rPr>
              <a:t>Cứu Chúa Giê-xu ơi! Máng rơm khô xưa Ngài nằm </a:t>
            </a:r>
          </a:p>
          <a:p>
            <a:r>
              <a:rPr lang="vi-VN" b="1" dirty="0" smtClean="0">
                <a:solidFill>
                  <a:schemeClr val="bg1"/>
                </a:solidFill>
              </a:rPr>
              <a:t>Là chính tâm hồn con cúi xin rước Ngài giờ đây. </a:t>
            </a:r>
          </a:p>
          <a:p>
            <a:endParaRPr lang="vi-VN" b="1" dirty="0" smtClean="0">
              <a:solidFill>
                <a:schemeClr val="bg1"/>
              </a:solidFill>
            </a:endParaRPr>
          </a:p>
          <a:p>
            <a:endParaRPr lang="vi-VN" b="1" dirty="0" smtClean="0">
              <a:solidFill>
                <a:schemeClr val="bg1"/>
              </a:solidFill>
            </a:endParaRPr>
          </a:p>
          <a:p>
            <a:endParaRPr lang="vi-VN" b="1" dirty="0" smtClean="0">
              <a:solidFill>
                <a:schemeClr val="bg1"/>
              </a:solidFill>
            </a:endParaRPr>
          </a:p>
          <a:p>
            <a:r>
              <a:rPr lang="vi-VN" b="1" dirty="0" smtClean="0">
                <a:solidFill>
                  <a:schemeClr val="bg1"/>
                </a:solidFill>
              </a:rPr>
              <a:t>Cứu Chúa Giê-xu ơi! Chúng con đang mong chờ Ngài. </a:t>
            </a:r>
          </a:p>
          <a:p>
            <a:r>
              <a:rPr lang="vi-VN" b="1" dirty="0" smtClean="0">
                <a:solidFill>
                  <a:schemeClr val="bg1"/>
                </a:solidFill>
              </a:rPr>
              <a:t>Mời Ngài vui lòng vào chính nơi tâm hồn khao khát. </a:t>
            </a:r>
          </a:p>
          <a:p>
            <a:r>
              <a:rPr lang="vi-VN" b="1" dirty="0" smtClean="0">
                <a:solidFill>
                  <a:schemeClr val="bg1"/>
                </a:solidFill>
              </a:rPr>
              <a:t>Cứu Chúa Giê-xu ơi! Mến yêu con muôn đời, </a:t>
            </a:r>
          </a:p>
          <a:p>
            <a:r>
              <a:rPr lang="vi-VN" b="1" dirty="0" smtClean="0">
                <a:solidFill>
                  <a:schemeClr val="bg1"/>
                </a:solidFill>
              </a:rPr>
              <a:t>Và dắt đưa đường con trước khi bước vào thiên cung.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142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Bài Ca Máng Cỏ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Bên Máng Cỏ</dc:title>
  <dc:creator>mary</dc:creator>
  <cp:lastModifiedBy>FRONT</cp:lastModifiedBy>
  <cp:revision>7</cp:revision>
  <dcterms:created xsi:type="dcterms:W3CDTF">2018-07-31T19:32:42Z</dcterms:created>
  <dcterms:modified xsi:type="dcterms:W3CDTF">2023-12-09T21:53:34Z</dcterms:modified>
</cp:coreProperties>
</file>