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10DA3-E741-4D57-9108-D249868621EA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A472-FFC3-4D93-AAEA-9756B05958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vo mais que a ne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Alvo mais que a neve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6696744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Bendito seja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Cordeiro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por nós padeceu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Bendito seja o Seu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sangue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nós ali Ele verteu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nesse sangue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lavados  Com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roupas que tão alvas são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pecadores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remidos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perante seu Deus já estão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Alvo mais que a </a:t>
            </a:r>
            <a:r>
              <a:rPr lang="pt-BR" sz="1800" b="1" dirty="0" smtClean="0">
                <a:solidFill>
                  <a:srgbClr val="FF0000"/>
                </a:solidFill>
              </a:rPr>
              <a:t>neve  Alvo </a:t>
            </a:r>
            <a:r>
              <a:rPr lang="pt-BR" sz="1800" b="1" dirty="0" smtClean="0">
                <a:solidFill>
                  <a:srgbClr val="FF0000"/>
                </a:solidFill>
              </a:rPr>
              <a:t>mais que a neve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Se nesse sangue </a:t>
            </a:r>
            <a:r>
              <a:rPr lang="pt-BR" sz="1800" b="1" dirty="0" smtClean="0">
                <a:solidFill>
                  <a:srgbClr val="FF0000"/>
                </a:solidFill>
              </a:rPr>
              <a:t>lavado  Mais </a:t>
            </a:r>
            <a:r>
              <a:rPr lang="pt-BR" sz="1800" b="1" dirty="0" smtClean="0">
                <a:solidFill>
                  <a:srgbClr val="FF0000"/>
                </a:solidFill>
              </a:rPr>
              <a:t>alvo que a neve serei</a:t>
            </a: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espinhosa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coroa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por nós suportou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Quão profundas 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chagas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provam o quanto Ele amou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nessas chagas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pureza  Para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maior pecador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que mais alvo que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 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sangue nos torna, Senhor</a:t>
            </a:r>
            <a:r>
              <a:rPr lang="pt-BR" sz="1800" dirty="0" smtClean="0"/>
              <a:t/>
            </a:r>
            <a:br>
              <a:rPr lang="pt-BR" sz="1800" dirty="0" smtClean="0"/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nós a Ti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confessarmos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seguirmos na Tua luz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não somente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perdoas  Purificas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também, ó Jesus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 todo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maravilha de amor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que mais alvo que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 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sangue nos torna, Senhor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Alvo mais que a neve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Alvo mais que a neve</dc:title>
  <dc:creator>mary</dc:creator>
  <cp:lastModifiedBy>mary</cp:lastModifiedBy>
  <cp:revision>7</cp:revision>
  <dcterms:created xsi:type="dcterms:W3CDTF">2018-08-20T03:42:05Z</dcterms:created>
  <dcterms:modified xsi:type="dcterms:W3CDTF">2018-08-20T19:58:05Z</dcterms:modified>
</cp:coreProperties>
</file>