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7D6D7-D119-47AC-BF5A-D0AB2219D642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CD245-7FC6-4539-AFB6-5E87706F29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马槽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066" y="428604"/>
            <a:ext cx="2357454" cy="434479"/>
          </a:xfrm>
        </p:spPr>
        <p:txBody>
          <a:bodyPr>
            <a:no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马槽歌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6314" y="1357298"/>
            <a:ext cx="30963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远远在马槽里，无枕也无床，小小的主耶稣，睡觉很安康。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众明星都望着， 主睡的地方，小小的主耶稣，睡在干草上。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endParaRPr lang="en-US" altLang="zh-CN" b="1" dirty="0" smtClean="0">
              <a:solidFill>
                <a:schemeClr val="bg1"/>
              </a:solidFill>
            </a:endParaRPr>
          </a:p>
          <a:p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zh-CN" altLang="en-US" b="1" dirty="0" smtClean="0">
                <a:solidFill>
                  <a:schemeClr val="bg1"/>
                </a:solidFill>
              </a:rPr>
              <a:t/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众牲畜呜鸣叫，圣婴忽惊醒，小小的主耶稣，却无啼哭声。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我真爱主耶稣，敬求近我身，靠近我小床边，守我到天明。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endParaRPr lang="en-US" altLang="zh-CN" b="1" dirty="0" smtClean="0">
              <a:solidFill>
                <a:schemeClr val="bg1"/>
              </a:solidFill>
            </a:endParaRPr>
          </a:p>
          <a:p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zh-CN" altLang="en-US" b="1" dirty="0" smtClean="0">
                <a:solidFill>
                  <a:schemeClr val="bg1"/>
                </a:solidFill>
              </a:rPr>
              <a:t/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恭敬求主耶稣，靠近我身旁，爱护我接受我，做主的小羊。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也保护众孩童，一齐都安康，教我们都能够，跟主到天堂。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马槽歌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马槽歌 </dc:title>
  <dc:creator>mary</dc:creator>
  <cp:lastModifiedBy>FRONT</cp:lastModifiedBy>
  <cp:revision>19</cp:revision>
  <dcterms:created xsi:type="dcterms:W3CDTF">2018-07-30T22:13:34Z</dcterms:created>
  <dcterms:modified xsi:type="dcterms:W3CDTF">2023-12-06T16:22:56Z</dcterms:modified>
</cp:coreProperties>
</file>