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BCD4-7AB5-4F92-9A1C-4B992FFCF591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2A51D-194C-4F53-82B8-4BC6968C01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萬口歡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1872208" cy="432048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萬口歡唱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935" y="476672"/>
            <a:ext cx="3960440" cy="4032448"/>
          </a:xfrm>
        </p:spPr>
        <p:txBody>
          <a:bodyPr numCol="1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哦，千萬口舌齊歌唱，讚美救主我神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讚美我主榮耀的王，讚美救主恩深。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，我的神慈愛的主，賜我力量傳揚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走遍地上世界各處，宣揚主名榮光。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耶穌聖名能除畏懼，能安慰我愁煩，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罪人聽見好像音樂，主是生命平安。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穌能消滅罪權勢，使罪人得自由；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主寶血能洗清罪漬，主寶血為我流。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耳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聾的人來聽主言，啞吧讚美主名；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瞎眼的能看見主面，瘸腿跳躍歡欣。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萬口歡唱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萬口歡唱</dc:title>
  <dc:creator>mary</dc:creator>
  <cp:lastModifiedBy>mary</cp:lastModifiedBy>
  <cp:revision>8</cp:revision>
  <dcterms:created xsi:type="dcterms:W3CDTF">2018-07-23T15:30:11Z</dcterms:created>
  <dcterms:modified xsi:type="dcterms:W3CDTF">2018-07-23T16:47:59Z</dcterms:modified>
</cp:coreProperties>
</file>