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 autoAdjust="0"/>
    <p:restoredTop sz="94681" autoAdjust="0"/>
  </p:normalViewPr>
  <p:slideViewPr>
    <p:cSldViewPr>
      <p:cViewPr varScale="1">
        <p:scale>
          <a:sx n="62" d="100"/>
          <a:sy n="62" d="100"/>
        </p:scale>
        <p:origin x="-1325" y="-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636B2-E187-4C34-A0EF-4CD16F4F26F0}" type="datetimeFigureOut">
              <a:rPr lang="en-US" smtClean="0"/>
              <a:t>7/12/2018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12414-8264-4373-A2B3-5FF74144688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636B2-E187-4C34-A0EF-4CD16F4F26F0}" type="datetimeFigureOut">
              <a:rPr lang="en-US" smtClean="0"/>
              <a:t>7/12/2018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12414-8264-4373-A2B3-5FF74144688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636B2-E187-4C34-A0EF-4CD16F4F26F0}" type="datetimeFigureOut">
              <a:rPr lang="en-US" smtClean="0"/>
              <a:t>7/12/2018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12414-8264-4373-A2B3-5FF74144688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636B2-E187-4C34-A0EF-4CD16F4F26F0}" type="datetimeFigureOut">
              <a:rPr lang="en-US" smtClean="0"/>
              <a:t>7/12/2018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12414-8264-4373-A2B3-5FF74144688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636B2-E187-4C34-A0EF-4CD16F4F26F0}" type="datetimeFigureOut">
              <a:rPr lang="en-US" smtClean="0"/>
              <a:t>7/12/2018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12414-8264-4373-A2B3-5FF74144688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636B2-E187-4C34-A0EF-4CD16F4F26F0}" type="datetimeFigureOut">
              <a:rPr lang="en-US" smtClean="0"/>
              <a:t>7/12/2018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12414-8264-4373-A2B3-5FF74144688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636B2-E187-4C34-A0EF-4CD16F4F26F0}" type="datetimeFigureOut">
              <a:rPr lang="en-US" smtClean="0"/>
              <a:t>7/12/2018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12414-8264-4373-A2B3-5FF74144688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636B2-E187-4C34-A0EF-4CD16F4F26F0}" type="datetimeFigureOut">
              <a:rPr lang="en-US" smtClean="0"/>
              <a:t>7/12/2018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12414-8264-4373-A2B3-5FF74144688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636B2-E187-4C34-A0EF-4CD16F4F26F0}" type="datetimeFigureOut">
              <a:rPr lang="en-US" smtClean="0"/>
              <a:t>7/12/2018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12414-8264-4373-A2B3-5FF74144688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636B2-E187-4C34-A0EF-4CD16F4F26F0}" type="datetimeFigureOut">
              <a:rPr lang="en-US" smtClean="0"/>
              <a:t>7/12/2018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12414-8264-4373-A2B3-5FF74144688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636B2-E187-4C34-A0EF-4CD16F4F26F0}" type="datetimeFigureOut">
              <a:rPr lang="en-US" smtClean="0"/>
              <a:t>7/12/2018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12414-8264-4373-A2B3-5FF74144688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1636B2-E187-4C34-A0EF-4CD16F4F26F0}" type="datetimeFigureOut">
              <a:rPr lang="en-US" smtClean="0"/>
              <a:t>7/12/2018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012414-8264-4373-A2B3-5FF741446888}" type="slidenum">
              <a:rPr lang="en-US" smtClean="0"/>
              <a:t>‹#›</a:t>
            </a:fld>
            <a:endParaRPr lang="en-US"/>
          </a:p>
        </p:txBody>
      </p:sp>
      <p:pic>
        <p:nvPicPr>
          <p:cNvPr id="12" name="Picture 11" descr="Stand up stand up for Jesus.jpg"/>
          <p:cNvPicPr>
            <a:picLocks noChangeAspect="1"/>
          </p:cNvPicPr>
          <p:nvPr userDrawn="1"/>
        </p:nvPicPr>
        <p:blipFill>
          <a:blip r:embed="rId14" cstate="print">
            <a:lum bright="5000"/>
          </a:blip>
          <a:stretch>
            <a:fillRect/>
          </a:stretch>
        </p:blipFill>
        <p:spPr>
          <a:xfrm>
            <a:off x="0" y="150922"/>
            <a:ext cx="9144000" cy="651192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興起為耶穌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91880" y="74142"/>
            <a:ext cx="2664296" cy="362471"/>
          </a:xfrm>
        </p:spPr>
        <p:txBody>
          <a:bodyPr>
            <a:noAutofit/>
          </a:bodyPr>
          <a:lstStyle/>
          <a:p>
            <a:r>
              <a:rPr lang="ko-KR" altLang="en-US" sz="3600" b="1" dirty="0" smtClean="0"/>
              <a:t>興起為耶穌 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3568" y="548680"/>
            <a:ext cx="2952328" cy="6120680"/>
          </a:xfrm>
        </p:spPr>
        <p:txBody>
          <a:bodyPr>
            <a:noAutofit/>
          </a:bodyPr>
          <a:lstStyle/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興起 興起為耶穌 作主十架精兵</a:t>
            </a:r>
            <a:b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高舉基督軍王旗 莫損我主威名</a:t>
            </a:r>
            <a:b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得勝不斷的得勝 主親統領全軍</a:t>
            </a:r>
            <a:b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直到仇敵皆消滅 惟有基督是君</a:t>
            </a:r>
            <a:b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altLang="zh-TW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興起 興起為耶穌 號角傳來軍令</a:t>
            </a:r>
            <a:b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今天是主榮耀日 快去致敵死命</a:t>
            </a:r>
            <a:b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大家服役主旗下 奮勇不要懼怕</a:t>
            </a:r>
            <a:b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危險之時見膽量 勇氣必大增加</a:t>
            </a:r>
            <a:endParaRPr lang="en-US" altLang="zh-TW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興起興起為耶穌 </a:t>
            </a:r>
            <a:r>
              <a:rPr lang="ko-KR" alt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作主十架精兵</a:t>
            </a: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高舉基督軍王旗  莫損我主威名</a:t>
            </a: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得勝不斷的得勝 主親統領全軍</a:t>
            </a: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直到仇敵皆消滅  惟有基督是君</a:t>
            </a:r>
            <a:endParaRPr lang="en-US" altLang="zh-TW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zh-TW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zh-TW" alt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興起興起為耶穌  號角傳來軍令</a:t>
            </a: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今天是主榮耀日  快去致敵死命</a:t>
            </a: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大家服役主旗下  奮勇不要懼怕</a:t>
            </a: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危險之時見膽量  勇氣必大增加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241</TotalTime>
  <Words>14</Words>
  <Application>Microsoft Office PowerPoint</Application>
  <PresentationFormat>On-screen Show (4:3)</PresentationFormat>
  <Paragraphs>15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興起為耶穌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起来起来为耶稣</dc:title>
  <dc:creator>mary</dc:creator>
  <cp:lastModifiedBy>mary</cp:lastModifiedBy>
  <cp:revision>9</cp:revision>
  <dcterms:created xsi:type="dcterms:W3CDTF">2018-07-12T18:38:56Z</dcterms:created>
  <dcterms:modified xsi:type="dcterms:W3CDTF">2018-07-12T22:40:10Z</dcterms:modified>
</cp:coreProperties>
</file>