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4141A-6628-4D20-95D9-E4CDEB94552B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CCE65-84BA-4AE6-88C1-B7881F109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與祢更親，我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16632"/>
            <a:ext cx="3456384" cy="506487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與祢更親，我神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6552728" cy="593204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與你更親，我神，與你更親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；雖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然十架在身，使我前進，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我仍發此歌音：與你更親，我神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，與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你更親，我神，與你更親。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雖作旅客飄泊，日已西墜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，驚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人黑暗罩我，枕石而睡，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夢中我仍不禁，願我與你更親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我與你更親，與你更親。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夢中有路顯明，如梯通天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；凡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你所許事情，全出恩憐；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又有天使顯身，招我與你更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親，招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我與你更親，與你更親。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醒來心情安適，充滿感讚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；所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枕艱苦硬石，必作你殿；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原來所遇艱辛，使我與你更親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，使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我與你更親，與你更親。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假若喜樂生翼，向天飛騰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，日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月星辰盡歷，翱翔不停，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我仍發此歌音：與你更親，我神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，與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你更親，我神，與你更親。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與祢更親，我神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與祢更親，我神 </dc:title>
  <dc:creator>mary</dc:creator>
  <cp:lastModifiedBy>mary</cp:lastModifiedBy>
  <cp:revision>5</cp:revision>
  <dcterms:created xsi:type="dcterms:W3CDTF">2018-07-07T21:08:31Z</dcterms:created>
  <dcterms:modified xsi:type="dcterms:W3CDTF">2018-07-09T18:03:25Z</dcterms:modified>
</cp:coreProperties>
</file>