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70CAE-841E-4FFA-AB98-57034565F798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1E153-A5B5-4657-871E-688D1DE338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Jesus, Rose of Sharon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252536" y="0"/>
            <a:ext cx="939653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沙崙玫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332656"/>
            <a:ext cx="3528392" cy="65050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耶穌沙崙玫瑰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556792"/>
            <a:ext cx="5040560" cy="4392488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耶穌，沙崙玫瑰，在我心開放，顯出祢真理，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美麗聖潔芬芳；我無論何往，願主香氣播揚，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使萬人都知道神慈愛無疆。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耶穌，沙崙玫瑰，願在我心中，顯出慈愛光輝。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耶穌，沙崙玫瑰，為治病膏油，願慈悲的主，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今來醫治拯救；困倦負重者，得著自由釋放，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再賜給需要者健康與盼望。  </a:t>
            </a:r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耶穌沙崙玫瑰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耶穌沙崙玫瑰</dc:title>
  <dc:creator>mary</dc:creator>
  <cp:lastModifiedBy>mary</cp:lastModifiedBy>
  <cp:revision>4</cp:revision>
  <dcterms:created xsi:type="dcterms:W3CDTF">2018-07-14T21:42:22Z</dcterms:created>
  <dcterms:modified xsi:type="dcterms:W3CDTF">2018-07-14T22:32:59Z</dcterms:modified>
</cp:coreProperties>
</file>