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9FA-716F-4ECC-AF51-0B50C97E2CE9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3685-B5E8-4189-BC22-FC4882AD7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9FA-716F-4ECC-AF51-0B50C97E2CE9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3685-B5E8-4189-BC22-FC4882AD7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9FA-716F-4ECC-AF51-0B50C97E2CE9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3685-B5E8-4189-BC22-FC4882AD7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9FA-716F-4ECC-AF51-0B50C97E2CE9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3685-B5E8-4189-BC22-FC4882AD7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9FA-716F-4ECC-AF51-0B50C97E2CE9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3685-B5E8-4189-BC22-FC4882AD7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9FA-716F-4ECC-AF51-0B50C97E2CE9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3685-B5E8-4189-BC22-FC4882AD7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9FA-716F-4ECC-AF51-0B50C97E2CE9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3685-B5E8-4189-BC22-FC4882AD7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9FA-716F-4ECC-AF51-0B50C97E2CE9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3685-B5E8-4189-BC22-FC4882AD7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9FA-716F-4ECC-AF51-0B50C97E2CE9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3685-B5E8-4189-BC22-FC4882AD7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9FA-716F-4ECC-AF51-0B50C97E2CE9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3685-B5E8-4189-BC22-FC4882AD7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9FA-716F-4ECC-AF51-0B50C97E2CE9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3685-B5E8-4189-BC22-FC4882AD7E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689FA-716F-4ECC-AF51-0B50C97E2CE9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93685-B5E8-4189-BC22-FC4882AD7E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188640"/>
            <a:ext cx="9144000" cy="66693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是我親愛牧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320480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耶穌是我親愛牧人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3488432" cy="540060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耶穌是我親愛牧人  親手引領我前程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領我到祢歡樂草場  領我靠近你身旁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慈愛救主慈愛救主  領我靠近你身旁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慈愛救主慈愛救主  領我靠近你身旁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耶穌是我最好朋友  導我天路慰我愁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我縱迷路祂來尋我  引導羊群免走錯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慈愛救主慈愛救主  願祢常聽我祈求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慈愛救主慈愛救主  願祢常聽我祈求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讓我趁早討祢歡喜  樂意遵照祢旨意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願主恩愛滿我心中  我願獻身歸主用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慈愛救主慈愛救主  愛我們直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永久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慈愛救主慈愛救主  愛我們直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久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耶穌是我親愛牧人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耶穌是我親愛牧人 </dc:title>
  <dc:creator>mary</dc:creator>
  <cp:lastModifiedBy>mary</cp:lastModifiedBy>
  <cp:revision>6</cp:revision>
  <dcterms:created xsi:type="dcterms:W3CDTF">2018-07-03T21:26:37Z</dcterms:created>
  <dcterms:modified xsi:type="dcterms:W3CDTF">2018-07-04T19:20:42Z</dcterms:modified>
</cp:coreProperties>
</file>