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1F59-9617-4A32-89EB-94C08F58BD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A605-E9FA-4378-8AB2-7546D8575F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re Is Power In The Blood.jpg"/>
          <p:cNvPicPr>
            <a:picLocks noChangeAspect="1"/>
          </p:cNvPicPr>
          <p:nvPr userDrawn="1"/>
        </p:nvPicPr>
        <p:blipFill>
          <a:blip r:embed="rId14" cstate="print">
            <a:lum bright="8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罪おもにをのぞく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4320480" cy="548680"/>
          </a:xfrm>
        </p:spPr>
        <p:txBody>
          <a:bodyPr>
            <a:normAutofit fontScale="90000"/>
          </a:bodyPr>
          <a:lstStyle/>
          <a:p>
            <a:r>
              <a:rPr lang="ja-JP" altLang="en-US" smtClean="0"/>
              <a:t>罪おもにをのぞくは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3960440" cy="5688632"/>
          </a:xfrm>
        </p:spPr>
        <p:txBody>
          <a:bodyPr>
            <a:noAutofit/>
          </a:bodyPr>
          <a:lstStyle/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罪 重荷をのぞくは 血の力 主の血は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悪魔のわざをこぼつ くしき力なり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rgbClr val="FF0000"/>
                </a:solidFill>
              </a:rPr>
              <a:t>リフレーン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l"/>
            <a:r>
              <a:rPr lang="ja-JP" altLang="en-US" sz="1800" b="1" smtClean="0">
                <a:solidFill>
                  <a:srgbClr val="FF0000"/>
                </a:solidFill>
              </a:rPr>
              <a:t>力ある主イエスの血 受けよ 受けよ</a:t>
            </a:r>
            <a:br>
              <a:rPr lang="ja-JP" altLang="en-US" sz="1800" b="1" smtClean="0">
                <a:solidFill>
                  <a:srgbClr val="FF0000"/>
                </a:solidFill>
              </a:rPr>
            </a:br>
            <a:r>
              <a:rPr lang="ja-JP" altLang="en-US" sz="1800" b="1" smtClean="0">
                <a:solidFill>
                  <a:srgbClr val="FF0000"/>
                </a:solidFill>
              </a:rPr>
              <a:t>力ある主イエスの血 受けよ今受けよ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肉の欲をのぞくは 血の力 主の血は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罪けがれをきよむる くしき力なり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雪より白くするは 血の力 主の血は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罪のしみをぬきさる くしき力なり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主にまことをつくすに 血の力 主の血は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日ごとわれをたすくる くしき力なり</a:t>
            </a:r>
            <a:b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罪おもにをのぞくは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罪おもにをのぞくは </dc:title>
  <dc:creator>mary</dc:creator>
  <cp:lastModifiedBy>mary</cp:lastModifiedBy>
  <cp:revision>4</cp:revision>
  <dcterms:created xsi:type="dcterms:W3CDTF">2018-07-16T15:40:52Z</dcterms:created>
  <dcterms:modified xsi:type="dcterms:W3CDTF">2018-07-16T17:59:08Z</dcterms:modified>
</cp:coreProperties>
</file>