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667D1-C3D8-4F47-BCF1-70DEC5777B75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EB24F-B2F4-4CB2-9C15-FD8F8D562D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よ汝れに近寄ら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816424" cy="360040"/>
          </a:xfrm>
        </p:spPr>
        <p:txBody>
          <a:bodyPr>
            <a:noAutofit/>
          </a:bodyPr>
          <a:lstStyle/>
          <a:p>
            <a:r>
              <a:rPr lang="ja-JP" altLang="en-US" sz="3200" b="1" smtClean="0"/>
              <a:t>神よ汝れに近寄らん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33264"/>
            <a:ext cx="3024336" cy="662473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主よ、みもとに　近づかん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登る道は　十字架に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ありとも など　悲しむべき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主よ、みもとに　近づ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さすらう間に　日は暮れ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石の上の　仮寝の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夢にもなお　天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あめ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を望み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主よ、みもとに　近づ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主の使いは　み空に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通う梯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はし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　上より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招きぬれば　いざ登りて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主よ、みもとに　近づ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目覚めて後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のち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枕の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石を立てて　恵みを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いよよ切に　称えつつぞ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主よ、みもとに　近づ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うつし世をば　離れて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天駆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あまが</a:t>
            </a:r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ける日　来たらば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いよよ近く　みもとに行き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主の御顔を　仰ぎ見ん</a:t>
            </a:r>
          </a:p>
          <a:p>
            <a:pPr algn="l"/>
            <a:endParaRPr lang="en-US" sz="1600" dirty="0" smtClean="0"/>
          </a:p>
          <a:p>
            <a:pPr algn="l"/>
            <a:endParaRPr lang="en-US" sz="1600" b="1" dirty="0" smtClean="0"/>
          </a:p>
          <a:p>
            <a:pPr algn="l"/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神よ汝れに近寄らん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神よ汝れに近寄らん</dc:title>
  <dc:creator>mary</dc:creator>
  <cp:lastModifiedBy>mary</cp:lastModifiedBy>
  <cp:revision>8</cp:revision>
  <dcterms:created xsi:type="dcterms:W3CDTF">2018-07-08T00:44:49Z</dcterms:created>
  <dcterms:modified xsi:type="dcterms:W3CDTF">2018-07-09T18:30:29Z</dcterms:modified>
</cp:coreProperties>
</file>