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0149A-D8B9-424D-808F-3522B4CB3175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C7720-405C-4F85-9A4B-8AEEAC4775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無限榮光和讚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260648"/>
            <a:ext cx="3960440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無限榮光和讚美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1124744"/>
            <a:ext cx="3672408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無量讚美和榮光，全歸救世君王，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高高在上和散那，當年孩童歌唱，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大衛王室之後裔，以色列人君王，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奉父聖名來世界，當受萬民頌揚！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天使天軍無量數，在天頌讚主名，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受造萬物與萬民，在地高聲響應：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昔日選民來見主，手拂棕枝相迎；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如今我眾當奉獻，祈禱讚美歌聲！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主在受難捨生前，己受歌頌讚美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如今主己升高天，我眾更當讚美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求主今向我施恩，悅納讚美敬拜，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主是至善至美主，當受稱頌敬佩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無限榮光和讚美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無限榮光和讚美</dc:title>
  <dc:creator>mary</dc:creator>
  <cp:lastModifiedBy>mary</cp:lastModifiedBy>
  <cp:revision>2</cp:revision>
  <dcterms:created xsi:type="dcterms:W3CDTF">2018-07-28T01:31:14Z</dcterms:created>
  <dcterms:modified xsi:type="dcterms:W3CDTF">2018-07-28T14:34:43Z</dcterms:modified>
</cp:coreProperties>
</file>