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FE9FC-09EB-44B4-892F-0CEC3A4FF01F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1D629-184B-4F2C-A0FB-78EF388C4C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洗罪之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16632"/>
            <a:ext cx="2304256" cy="504056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洗罪之泉</a:t>
            </a:r>
            <a:endParaRPr lang="ko-KR" alt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692696"/>
            <a:ext cx="2448272" cy="5472608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洗罪之泉何其深廣，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湧自耶穌肋旁！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大能救主為我受戕，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將我罪債清償。</a:t>
            </a:r>
          </a:p>
          <a:p>
            <a:pPr algn="l"/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我見血泉流自加畧，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立投此泉，使罪得潔！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讚美救主為我流血，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罪魁如我，竟也得潔！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復活救主，我得看見，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聽祂美言甘甜；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更美之血為我美言，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我靈甦醒、感讚。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神前行走，光明無比，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世俗罪污遠離；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內得新心，外有白衣，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基督居衷登極。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148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洗罪之泉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寶血活泉</dc:title>
  <dc:creator>mary</dc:creator>
  <cp:lastModifiedBy>mary</cp:lastModifiedBy>
  <cp:revision>8</cp:revision>
  <dcterms:created xsi:type="dcterms:W3CDTF">2018-06-19T22:50:14Z</dcterms:created>
  <dcterms:modified xsi:type="dcterms:W3CDTF">2022-10-21T19:14:57Z</dcterms:modified>
</cp:coreProperties>
</file>