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25A4-147E-42DB-B604-6E5696FBB65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86A4-7AA3-44E1-A59E-42E2D45DF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25A4-147E-42DB-B604-6E5696FBB65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86A4-7AA3-44E1-A59E-42E2D45DF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25A4-147E-42DB-B604-6E5696FBB65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86A4-7AA3-44E1-A59E-42E2D45DF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25A4-147E-42DB-B604-6E5696FBB65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86A4-7AA3-44E1-A59E-42E2D45DF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25A4-147E-42DB-B604-6E5696FBB65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86A4-7AA3-44E1-A59E-42E2D45DF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25A4-147E-42DB-B604-6E5696FBB65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86A4-7AA3-44E1-A59E-42E2D45DF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25A4-147E-42DB-B604-6E5696FBB65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86A4-7AA3-44E1-A59E-42E2D45DF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25A4-147E-42DB-B604-6E5696FBB65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86A4-7AA3-44E1-A59E-42E2D45DF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25A4-147E-42DB-B604-6E5696FBB65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86A4-7AA3-44E1-A59E-42E2D45DF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25A4-147E-42DB-B604-6E5696FBB65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86A4-7AA3-44E1-A59E-42E2D45DF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025A4-147E-42DB-B604-6E5696FBB65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86A4-7AA3-44E1-A59E-42E2D45DF4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025A4-147E-42DB-B604-6E5696FBB658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886A4-7AA3-44E1-A59E-42E2D45DF4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所有全奉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2808312" cy="6206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所有全奉獻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4176464" cy="540060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我將所有獻與耶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穌  甘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心樂意奉主用，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我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要永遠愛主靠主，日日常與主同行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zh-CN" alt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副歌：</a:t>
            </a:r>
            <a:br>
              <a:rPr lang="zh-CN" alt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zh-TW" altLang="en-US" sz="1800" b="1" dirty="0">
                <a:solidFill>
                  <a:srgbClr val="FF0000"/>
                </a:solidFill>
              </a:rPr>
              <a:t>所有全奉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獻  所</a:t>
            </a:r>
            <a:r>
              <a:rPr lang="zh-TW" altLang="en-US" sz="1800" b="1" dirty="0">
                <a:solidFill>
                  <a:srgbClr val="FF0000"/>
                </a:solidFill>
              </a:rPr>
              <a:t>有全奉獻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，                        所</a:t>
            </a:r>
            <a:r>
              <a:rPr lang="zh-TW" altLang="en-US" sz="1800" b="1" dirty="0">
                <a:solidFill>
                  <a:srgbClr val="FF0000"/>
                </a:solidFill>
              </a:rPr>
              <a:t>有一切獻與恩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主  所</a:t>
            </a:r>
            <a:r>
              <a:rPr lang="zh-TW" altLang="en-US" sz="1800" b="1" dirty="0">
                <a:solidFill>
                  <a:srgbClr val="FF0000"/>
                </a:solidFill>
              </a:rPr>
              <a:t>有全奉獻</a:t>
            </a:r>
            <a:endParaRPr lang="en-US" altLang="zh-CN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altLang="zh-CN" sz="18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我將所有獻與耶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穌  完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全鄙棄罪中樂，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在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主座前恭虔俯伏，求主即時收納我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我將所有獻與耶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穌  求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主使我全歸屬，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求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主聖靈教我深悟，主永屬我我屬主。</a:t>
            </a: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我將所有獻與耶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穌  獻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我身體當活祭，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愛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心能力求賜充足，願主洪福從天降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我將所有獻與耶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穌   果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然聖靈火在心，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救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恩完美喜樂豐足，榮耀全歸主聖名。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所有全奉獻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奉献所有</dc:title>
  <dc:creator>mary</dc:creator>
  <cp:lastModifiedBy>mary</cp:lastModifiedBy>
  <cp:revision>7</cp:revision>
  <dcterms:created xsi:type="dcterms:W3CDTF">2018-07-17T16:11:15Z</dcterms:created>
  <dcterms:modified xsi:type="dcterms:W3CDTF">2018-07-17T18:53:52Z</dcterms:modified>
</cp:coreProperties>
</file>