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F956-67DD-4F88-B766-7ECC594F833A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5E2D-F320-45ED-B2C7-18F07A64E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F956-67DD-4F88-B766-7ECC594F833A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5E2D-F320-45ED-B2C7-18F07A64E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F956-67DD-4F88-B766-7ECC594F833A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5E2D-F320-45ED-B2C7-18F07A64E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F956-67DD-4F88-B766-7ECC594F833A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5E2D-F320-45ED-B2C7-18F07A64E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F956-67DD-4F88-B766-7ECC594F833A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5E2D-F320-45ED-B2C7-18F07A64E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F956-67DD-4F88-B766-7ECC594F833A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5E2D-F320-45ED-B2C7-18F07A64E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F956-67DD-4F88-B766-7ECC594F833A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5E2D-F320-45ED-B2C7-18F07A64E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F956-67DD-4F88-B766-7ECC594F833A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5E2D-F320-45ED-B2C7-18F07A64E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F956-67DD-4F88-B766-7ECC594F833A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5E2D-F320-45ED-B2C7-18F07A64E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F956-67DD-4F88-B766-7ECC594F833A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5E2D-F320-45ED-B2C7-18F07A64E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F956-67DD-4F88-B766-7ECC594F833A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5E2D-F320-45ED-B2C7-18F07A64E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3F956-67DD-4F88-B766-7ECC594F833A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D5E2D-F320-45ED-B2C7-18F07A64E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真不知神的奇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032448" cy="506487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我真不知神的奇恩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3456384" cy="576064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我真不知神的奇恩 為何臨到我身； 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也不知不堪如我， 救來有何足多。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副歌                                                   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        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惟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知道我所信的是誰，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並且也深信祂實在是能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保守我所信託祂的，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都全備直到那日！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我真不知救我的信 如何進入我心，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我也不知何以一信，便得一個新心。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我真不知聖靈如何 引人知道己過，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並由聖經顯明耶穌，使人接祂為主。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我真不知我的前途 到底是甘是苦；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我也不知未見主前 還有甚麼試煉。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我真不知何時主來， 那時我是何在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到底我當經過死谷？ 或將空中遇主？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194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我真不知神的奇恩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我真不知神的奇恩</dc:title>
  <dc:creator>mary</dc:creator>
  <cp:lastModifiedBy>mary</cp:lastModifiedBy>
  <cp:revision>8</cp:revision>
  <dcterms:created xsi:type="dcterms:W3CDTF">2018-07-10T21:20:56Z</dcterms:created>
  <dcterms:modified xsi:type="dcterms:W3CDTF">2018-07-11T16:55:08Z</dcterms:modified>
</cp:coreProperties>
</file>