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3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BC168-F51D-4C81-ADF2-8D4AC27EA07D}" type="datetimeFigureOut">
              <a:rPr lang="en-US" smtClean="0"/>
              <a:t>7/20/2018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4BCB6-0191-4615-B7C5-14DB126693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BC168-F51D-4C81-ADF2-8D4AC27EA07D}" type="datetimeFigureOut">
              <a:rPr lang="en-US" smtClean="0"/>
              <a:t>7/20/2018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4BCB6-0191-4615-B7C5-14DB126693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BC168-F51D-4C81-ADF2-8D4AC27EA07D}" type="datetimeFigureOut">
              <a:rPr lang="en-US" smtClean="0"/>
              <a:t>7/20/2018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4BCB6-0191-4615-B7C5-14DB126693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BC168-F51D-4C81-ADF2-8D4AC27EA07D}" type="datetimeFigureOut">
              <a:rPr lang="en-US" smtClean="0"/>
              <a:t>7/20/2018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4BCB6-0191-4615-B7C5-14DB126693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BC168-F51D-4C81-ADF2-8D4AC27EA07D}" type="datetimeFigureOut">
              <a:rPr lang="en-US" smtClean="0"/>
              <a:t>7/20/2018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4BCB6-0191-4615-B7C5-14DB126693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BC168-F51D-4C81-ADF2-8D4AC27EA07D}" type="datetimeFigureOut">
              <a:rPr lang="en-US" smtClean="0"/>
              <a:t>7/20/2018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4BCB6-0191-4615-B7C5-14DB126693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BC168-F51D-4C81-ADF2-8D4AC27EA07D}" type="datetimeFigureOut">
              <a:rPr lang="en-US" smtClean="0"/>
              <a:t>7/20/2018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4BCB6-0191-4615-B7C5-14DB126693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BC168-F51D-4C81-ADF2-8D4AC27EA07D}" type="datetimeFigureOut">
              <a:rPr lang="en-US" smtClean="0"/>
              <a:t>7/20/2018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4BCB6-0191-4615-B7C5-14DB126693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BC168-F51D-4C81-ADF2-8D4AC27EA07D}" type="datetimeFigureOut">
              <a:rPr lang="en-US" smtClean="0"/>
              <a:t>7/20/2018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4BCB6-0191-4615-B7C5-14DB126693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BC168-F51D-4C81-ADF2-8D4AC27EA07D}" type="datetimeFigureOut">
              <a:rPr lang="en-US" smtClean="0"/>
              <a:t>7/20/2018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4BCB6-0191-4615-B7C5-14DB126693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BC168-F51D-4C81-ADF2-8D4AC27EA07D}" type="datetimeFigureOut">
              <a:rPr lang="en-US" smtClean="0"/>
              <a:t>7/20/2018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4BCB6-0191-4615-B7C5-14DB126693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6BC168-F51D-4C81-ADF2-8D4AC27EA07D}" type="datetimeFigureOut">
              <a:rPr lang="en-US" smtClean="0"/>
              <a:t>7/20/2018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4BCB6-0191-4615-B7C5-14DB126693A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주 음성외에는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我時刻需要祢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20072" y="0"/>
            <a:ext cx="3024336" cy="506487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我時刻需要祢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99992" y="548680"/>
            <a:ext cx="4176464" cy="6192688"/>
          </a:xfrm>
        </p:spPr>
        <p:txBody>
          <a:bodyPr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我時刻需要祢，救主恩深；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誰有柔聲似祢，足慰我心。</a:t>
            </a: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sz="1800" b="1" dirty="0" smtClean="0">
                <a:solidFill>
                  <a:srgbClr val="FF0000"/>
                </a:solidFill>
              </a:rPr>
              <a:t>副歌</a:t>
            </a:r>
            <a:endParaRPr lang="en-US" altLang="zh-CN" sz="1800" b="1" dirty="0" smtClean="0">
              <a:solidFill>
                <a:srgbClr val="FF0000"/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哦，救主，我需要祢；每時刻需要祢！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望主隨時施恩惠，我來就祢。</a:t>
            </a: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我時刻需要祢，與我親近；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魔鬼若來試探，使我得勝。</a:t>
            </a: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我時刻需要祢，或憂或樂；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主若不來同居，我就枉活。</a:t>
            </a: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我時刻需要祢，賜我恩言；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願主寶貴應許，於我成全。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129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我時刻需要祢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我時刻需要祢</dc:title>
  <dc:creator>mary</dc:creator>
  <cp:lastModifiedBy>mary</cp:lastModifiedBy>
  <cp:revision>5</cp:revision>
  <dcterms:created xsi:type="dcterms:W3CDTF">2018-07-20T18:54:02Z</dcterms:created>
  <dcterms:modified xsi:type="dcterms:W3CDTF">2018-07-20T20:21:13Z</dcterms:modified>
</cp:coreProperties>
</file>