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05076-CA6C-47E2-8C5F-151C76805317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BC245-331F-4873-A1CB-4DB64034DC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心靈得安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332656"/>
            <a:ext cx="3384376" cy="54868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我心靈得安寧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412776"/>
            <a:ext cx="5544616" cy="4536504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有時享平安，如江河平又穩，有時遇悲傷似浪滾；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不論何環境，我已蒙主引領，我心靈得安寧，得安寧。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副歌：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我心靈，得安寧，我心靈得安寧，得安寧。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撒但雖來侵，眾試煉雖來臨，但我有確據在我心；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基督已清楚，我景況無人助，就為我流寶血，救贖我。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求主快再來，使信心得實現，雲彩要捲起在主前；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號筒聲響應，我救主再降臨，願主來我心靈，得安寧。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我心靈得安寧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我心靈得安寧</dc:title>
  <dc:creator>mary</dc:creator>
  <cp:lastModifiedBy>mary</cp:lastModifiedBy>
  <cp:revision>7</cp:revision>
  <dcterms:created xsi:type="dcterms:W3CDTF">2018-07-21T19:09:42Z</dcterms:created>
  <dcterms:modified xsi:type="dcterms:W3CDTF">2018-07-23T00:56:50Z</dcterms:modified>
</cp:coreProperties>
</file>