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9A68B-C75E-4100-AB58-DD260577C505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74FC7-CAAD-448B-97B4-F9935DF687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事奉永活救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84376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我事奉永活救主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764704"/>
            <a:ext cx="3456384" cy="583264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我所事奉復活主，祂今在世活著，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我知道祂確活著，不管人怎麼說，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我見祂手施憐憫，聽聞祂安慰聲，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每次當我需求祂，總必答應。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/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歌：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基督，耶穌，今天仍然活著，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祂與我談，祂伴我走，生命窄路同過。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基督，耶穌，救恩臨到萬邦，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若問我怎知祂活著，祂活在我心中。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在我所處環境中，主愛常在我旁，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我雖有時心煩惱，但卻永不失望，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我知救主引領我，衝破暴風狂濤，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一日我主必再來，大顯榮耀。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歡欣，聖徒當歡欣，大家高聲讚揚，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不息的「哈利路亞」，歸於基督我王，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尋祂的人有盼望，祈求者得幫助，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無人有祂的愛心，仁慈，善良。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我事奉永活救主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我事奉永活救主</dc:title>
  <dc:creator>mary</dc:creator>
  <cp:lastModifiedBy>mary</cp:lastModifiedBy>
  <cp:revision>3</cp:revision>
  <dcterms:created xsi:type="dcterms:W3CDTF">2018-07-06T00:38:23Z</dcterms:created>
  <dcterms:modified xsi:type="dcterms:W3CDTF">2018-07-06T17:12:44Z</dcterms:modified>
</cp:coreProperties>
</file>