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2E536-C833-4AB7-B273-21078D365885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D4A25-94AE-4377-A7BC-2172683919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平靜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0"/>
            <a:ext cx="1944216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平靜吧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544616" cy="554461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主啊，暴風正在倡狂，海面捲起大波浪，                       整個天空已黑暗茫茫，附近無處可躲藏；                       我們喪命何不看顧？為何熟睡無睹？                                 時刻在危險關頭，走無路，怒海恐要變墳墓。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 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狂風和巨浪都要聽我命，平靜吧！                                       不管海浪多兇猛猙獰，不論哪一個，                                 或世人或邪靈，救主坐之船海水不能吞，                           因祂是管理海陸空的神；「萬有必順服聽從我命；            平靜吧！平靜吧！萬有必順服聽從我命；都平靜吧！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主啊，我心靈極苦痛，今跪下悲傷難過，                         我心靈深處充滿愁悶，求袮醒來拯救我；                    罪惡與困苦像急流，猛衝擊我靈魂，                                  主啊，我快滅亡，我快滅亡，求主快憐憫施恩。 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241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平靜吧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平靜吧</dc:title>
  <dc:creator>mary</dc:creator>
  <cp:lastModifiedBy>mary</cp:lastModifiedBy>
  <cp:revision>3</cp:revision>
  <dcterms:created xsi:type="dcterms:W3CDTF">2018-07-25T17:20:24Z</dcterms:created>
  <dcterms:modified xsi:type="dcterms:W3CDTF">2018-07-25T18:17:23Z</dcterms:modified>
</cp:coreProperties>
</file>