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EF977-6A12-4AB9-845E-D52968ACC346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E55D-0EFA-473E-AD71-6339893EAA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寶血大權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81025"/>
            <a:ext cx="2808312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寶血大權能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4154"/>
            <a:ext cx="4248472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你願將你的罪擔釋放麼  在主寶血內 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你願勝過一切惡性情麼  耶穌寶血大有權能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/>
            </a:r>
            <a:br>
              <a:rPr lang="en-US" altLang="zh-TW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大有權能 奇妙大權能  在羔羊 寶血內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大有權能 奇妙大權能  在聖潔羔羊寶血內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你願從驕傲私慾釋放麼  在主寶血內 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各各他血泉內潔淨罪過  耶穌寶血大有權能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你願被潔淨比雪還白麼  在主寶血內 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這生命泉能潔淨你罪惡  耶穌寶血大有權能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你願為主你君王作工麼  在主寶血內 大有權能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你願日日唱得勝凱歌麼  耶穌寶血大有權能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寶血大權能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寶血大權能</dc:title>
  <dc:creator>mary</dc:creator>
  <cp:lastModifiedBy>mary</cp:lastModifiedBy>
  <cp:revision>6</cp:revision>
  <dcterms:created xsi:type="dcterms:W3CDTF">2018-07-16T02:19:15Z</dcterms:created>
  <dcterms:modified xsi:type="dcterms:W3CDTF">2018-07-16T02:43:18Z</dcterms:modified>
</cp:coreProperties>
</file>