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30AD9-AB72-493B-B915-90462E880C45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472F4-21BC-49B3-8748-16B09C03E80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基督耶稣今复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188640"/>
            <a:ext cx="3600400" cy="506487"/>
          </a:xfrm>
        </p:spPr>
        <p:txBody>
          <a:bodyPr>
            <a:noAutofit/>
          </a:bodyPr>
          <a:lstStyle/>
          <a:p>
            <a:r>
              <a:rPr lang="zh-CN" altLang="en-US" sz="3600" b="1" dirty="0" smtClean="0"/>
              <a:t>基督耶稣今复生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1700808"/>
            <a:ext cx="5509120" cy="4104456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基督耶稣今复生，哈利路亚！天使世人同欢欣，哈利路亚！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高唱欢乐凯旋歌，哈利路亚！诸天大地同唱和，哈利路亚！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慈爱救赎大功成，哈利路亚！战争完毕主得胜，哈利路亚！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冲破死亡主复生，哈利路亚！乐园大门主已开，哈利路亚！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荣耀君王已复生，哈利路亚！死亡毒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?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有何害？哈利路亚！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我主舍命救众生，哈利路亚！死亡权势今何在？哈利路亚！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主复活带我高升，哈利路亚！诚心跟随尊荣主，哈利路亚！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效主样式亦复生，哈利路亚！经历十架亦得胜，哈利路亚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214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基督耶稣今复生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基督耶稣今复生</dc:title>
  <dc:creator>mary</dc:creator>
  <cp:lastModifiedBy>mary</cp:lastModifiedBy>
  <cp:revision>4</cp:revision>
  <dcterms:created xsi:type="dcterms:W3CDTF">2018-07-02T02:21:37Z</dcterms:created>
  <dcterms:modified xsi:type="dcterms:W3CDTF">2018-07-02T03:07:39Z</dcterms:modified>
</cp:coreProperties>
</file>