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8028E-AC2F-4A44-A7B1-3AFDBEBBF935}" type="datetimeFigureOut">
              <a:rPr lang="en-US" smtClean="0"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FB67F-F5BF-4475-A17A-515EFD4F96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倚靠主永遠膀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16424" cy="576064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倚靠主永遠膀臂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5184576" cy="475252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何等的深交，何等的歡喜，倚靠主耶穌永遠膀臂；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何等的平安，何等的福氣，倚靠主耶穌永遠膀臂。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sz="1800" b="1" dirty="0" smtClean="0">
                <a:solidFill>
                  <a:srgbClr val="FF0000"/>
                </a:solidFill>
              </a:rPr>
              <a:t>副歌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倚靠，倚靠，平安穩妥，危險遠離；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倚靠，倚靠，倚靠主耶穌永遠膀臂。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我滿心歡喜，行走這天路，倚靠主耶穌永遠膀臂；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每日有榮光，照亮我旅途，倚靠主耶穌永遠膀臂。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我不用畏懼，我不用驚慌，倚靠主耶穌永遠膀臂；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我滿有平安，主在我身旁，倚靠主耶穌永遠膀臂。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倚靠主永遠膀臂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倚靠主永遠膀臂</dc:title>
  <dc:creator>mary</dc:creator>
  <cp:lastModifiedBy>mary</cp:lastModifiedBy>
  <cp:revision>4</cp:revision>
  <dcterms:created xsi:type="dcterms:W3CDTF">2018-07-28T16:39:19Z</dcterms:created>
  <dcterms:modified xsi:type="dcterms:W3CDTF">2018-07-28T17:32:48Z</dcterms:modified>
</cp:coreProperties>
</file>