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ABB01-BA67-49B7-9588-5150FACA6F2B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37C8-F4EF-4462-B16D-ACA9EC631F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eaning on the Everlasting Arms1.jpg"/>
          <p:cNvPicPr>
            <a:picLocks noChangeAspect="1"/>
          </p:cNvPicPr>
          <p:nvPr userDrawn="1"/>
        </p:nvPicPr>
        <p:blipFill>
          <a:blip r:embed="rId14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主の御手に頼る日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0"/>
            <a:ext cx="4752528" cy="504056"/>
          </a:xfrm>
        </p:spPr>
        <p:txBody>
          <a:bodyPr>
            <a:normAutofit fontScale="90000"/>
          </a:bodyPr>
          <a:lstStyle/>
          <a:p>
            <a:r>
              <a:rPr lang="ja-JP" altLang="en-US" b="1" smtClean="0"/>
              <a:t>主の御手に頼る日は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764704"/>
            <a:ext cx="30243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smtClean="0"/>
              <a:t>主のみ手に頼る日は</a:t>
            </a:r>
          </a:p>
          <a:p>
            <a:r>
              <a:rPr lang="ja-JP" altLang="en-US" b="1" smtClean="0"/>
              <a:t>いかに喜ばしき</a:t>
            </a:r>
          </a:p>
          <a:p>
            <a:r>
              <a:rPr lang="ja-JP" altLang="en-US" b="1" smtClean="0"/>
              <a:t>主のみ手に頼る日は</a:t>
            </a:r>
          </a:p>
          <a:p>
            <a:r>
              <a:rPr lang="ja-JP" altLang="en-US" b="1" smtClean="0"/>
              <a:t>よにも幸いなり</a:t>
            </a:r>
            <a:endParaRPr lang="en-US" altLang="ja-JP" b="1" dirty="0" smtClean="0"/>
          </a:p>
          <a:p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b="1">
                <a:solidFill>
                  <a:srgbClr val="FF0000"/>
                </a:solidFill>
              </a:rPr>
              <a:t>コーラス</a:t>
            </a:r>
          </a:p>
          <a:p>
            <a:r>
              <a:rPr lang="ja-JP" altLang="en-US" b="1" smtClean="0">
                <a:solidFill>
                  <a:srgbClr val="FF0000"/>
                </a:solidFill>
              </a:rPr>
              <a:t>頼れ 頼れ とこしえのみ手に</a:t>
            </a:r>
          </a:p>
          <a:p>
            <a:r>
              <a:rPr lang="ja-JP" altLang="en-US" b="1" smtClean="0">
                <a:solidFill>
                  <a:srgbClr val="FF0000"/>
                </a:solidFill>
              </a:rPr>
              <a:t>頼れ 頼れ さらば恐れあらじ</a:t>
            </a:r>
          </a:p>
          <a:p>
            <a:endParaRPr lang="en-US" altLang="ja-JP" b="1" dirty="0" smtClean="0"/>
          </a:p>
          <a:p>
            <a:endParaRPr lang="ja-JP" altLang="en-US" b="1" smtClean="0"/>
          </a:p>
          <a:p>
            <a:r>
              <a:rPr lang="ja-JP" altLang="en-US" b="1" smtClean="0"/>
              <a:t>主のみ手に頼りつつ</a:t>
            </a:r>
          </a:p>
          <a:p>
            <a:r>
              <a:rPr lang="ja-JP" altLang="en-US" b="1" smtClean="0"/>
              <a:t>進む道はたのし</a:t>
            </a:r>
          </a:p>
          <a:p>
            <a:r>
              <a:rPr lang="ja-JP" altLang="en-US" b="1" smtClean="0"/>
              <a:t>主のみ手に頼りつつ</a:t>
            </a:r>
          </a:p>
          <a:p>
            <a:r>
              <a:rPr lang="ja-JP" altLang="en-US" b="1" smtClean="0"/>
              <a:t>あゆまばひかりあらん</a:t>
            </a:r>
          </a:p>
          <a:p>
            <a:endParaRPr lang="ja-JP" altLang="en-US" b="1" smtClean="0"/>
          </a:p>
          <a:p>
            <a:endParaRPr lang="ja-JP" altLang="en-US" b="1" smtClean="0"/>
          </a:p>
          <a:p>
            <a:r>
              <a:rPr lang="ja-JP" altLang="en-US" b="1" smtClean="0"/>
              <a:t>主のみ手に頼る時</a:t>
            </a:r>
          </a:p>
          <a:p>
            <a:r>
              <a:rPr lang="ja-JP" altLang="en-US" b="1" smtClean="0"/>
              <a:t>死もおそるべきかは</a:t>
            </a:r>
          </a:p>
          <a:p>
            <a:r>
              <a:rPr lang="ja-JP" altLang="en-US" b="1" smtClean="0"/>
              <a:t>主のみ手に頼る時</a:t>
            </a:r>
          </a:p>
          <a:p>
            <a:r>
              <a:rPr lang="ja-JP" altLang="en-US" b="1" smtClean="0"/>
              <a:t>へいわこころにあり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138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主の御手に頼る日は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主の御手に頼る日は</dc:title>
  <dc:creator>mary</dc:creator>
  <cp:lastModifiedBy>mary</cp:lastModifiedBy>
  <cp:revision>6</cp:revision>
  <dcterms:created xsi:type="dcterms:W3CDTF">2018-07-28T18:27:23Z</dcterms:created>
  <dcterms:modified xsi:type="dcterms:W3CDTF">2018-07-30T03:07:42Z</dcterms:modified>
</cp:coreProperties>
</file>