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9C86A-1E9E-425E-A817-6E1BEAE74CE6}" type="datetimeFigureOut">
              <a:rPr lang="en-US" smtClean="0"/>
              <a:t>7/14/2018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38739-4A5A-4CC8-99E0-2A282196073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Jesus, Rose of Sharon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シャロンの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3168352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シャロンの花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6048672" cy="525658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シャロンの花　イエス君よ、 わがうちにひらきたまえ。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よきかおりうるわしさを  われにわかちあたえつつ。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Refrain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シャロンの花　イエスよ、 わがこころに咲きたまえ。</a:t>
            </a: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シャロンの花　イエス君よ、 汝がかおり放ちたまえ。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わがことばおこないみな 汝（なれ）のごとくになるまで。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シャロンの花　イエス君よ、 病むこの身　いやしたまえ。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罪を消すめぐみのつゆ  われをきよめうるおして。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シャロンの花　イエス君よ、 地のうえをおおいたまえ。</a:t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地のひとのみなひれ伏し、 汝（なれ）を「主よ」と呼ぶまでに。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シャロンの花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シャロンの花</dc:title>
  <dc:creator>mary</dc:creator>
  <cp:lastModifiedBy>mary</cp:lastModifiedBy>
  <cp:revision>4</cp:revision>
  <dcterms:created xsi:type="dcterms:W3CDTF">2018-07-14T21:36:25Z</dcterms:created>
  <dcterms:modified xsi:type="dcterms:W3CDTF">2018-07-14T22:44:44Z</dcterms:modified>
</cp:coreProperties>
</file>