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2EDE-F669-4ACB-8EAC-BA747DB54DA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1FDF8-092E-4227-BEA8-561EC20303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キリスト・イェス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5568" y="260648"/>
            <a:ext cx="3888432" cy="548679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tx1"/>
                </a:solidFill>
              </a:rPr>
              <a:t>キリスト・イェスは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1556792"/>
            <a:ext cx="3168352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キリスト・イェスは　ハレルヤ、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よみがえられた　ハレルヤ。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勝利をうたい　ハレルヤ、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み名をたたえよう　ハレルヤ。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endParaRPr lang="en-US" altLang="ja-JP" b="1" dirty="0" smtClean="0">
              <a:solidFill>
                <a:schemeClr val="tx1"/>
              </a:solidFill>
            </a:endParaRPr>
          </a:p>
          <a:p>
            <a:pPr algn="l"/>
            <a:endParaRPr lang="ja-JP" altLang="en-US" b="1" smtClean="0">
              <a:solidFill>
                <a:schemeClr val="tx1"/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土字架にかかり　ハレルヤ、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死んで死に勝ち　ハレルヤ。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生きていのちを　ハレルヤ、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イェスは与えた　ハレルヤ。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/>
            </a:r>
            <a:br>
              <a:rPr lang="ja-JP" altLang="en-US" b="1" smtClean="0">
                <a:solidFill>
                  <a:schemeClr val="tx1"/>
                </a:solidFill>
              </a:rPr>
            </a:br>
            <a:endParaRPr lang="en-US" altLang="ja-JP" b="1" dirty="0" smtClean="0">
              <a:solidFill>
                <a:schemeClr val="tx1"/>
              </a:solidFill>
            </a:endParaRPr>
          </a:p>
          <a:p>
            <a:pPr algn="l"/>
            <a:endParaRPr lang="ja-JP" altLang="en-US" b="1" smtClean="0">
              <a:solidFill>
                <a:schemeClr val="tx1"/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イェスの十字架は　ハレルヤ、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われらの救い　ハレルヤ。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天の使いと　ハレルヤ、</a:t>
            </a:r>
          </a:p>
          <a:p>
            <a:pPr algn="l"/>
            <a:r>
              <a:rPr lang="ja-JP" altLang="en-US" b="1" smtClean="0">
                <a:solidFill>
                  <a:schemeClr val="tx1"/>
                </a:solidFill>
              </a:rPr>
              <a:t>声をあわせよう　ハレルヤ。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キリスト・イェスは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キリスト・イェスは</dc:title>
  <dc:creator>mary</dc:creator>
  <cp:lastModifiedBy>mary</cp:lastModifiedBy>
  <cp:revision>4</cp:revision>
  <dcterms:created xsi:type="dcterms:W3CDTF">2018-07-02T14:51:59Z</dcterms:created>
  <dcterms:modified xsi:type="dcterms:W3CDTF">2018-07-02T17:45:05Z</dcterms:modified>
</cp:coreProperties>
</file>