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0" d="100"/>
          <a:sy n="50" d="100"/>
        </p:scale>
        <p:origin x="-2309" y="-4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8D945-B098-4EA7-A354-87BFF592399D}" type="datetimeFigureOut">
              <a:rPr lang="en-US" smtClean="0"/>
              <a:pPr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90A7-B27A-486E-B9FB-9AE292CAD2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よみかえられた主に仕え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048672" cy="434479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よみかえられた主に仕えて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5184576" cy="381642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よみがえられた  主に仕えて 疑い 迷いも  今は無く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恵みの御顔  御手と御声   いつも私を導きます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主イエスは  今日も生きて  親しく交わり   共に歩む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主イエスは  心清め   私の内に生きる主です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喜び歌え 声をあげて  とこしえまでも  主を称える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望みを与え  主は全てを  良きに変えられ 導きます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134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よみかえられた主に仕えて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よみかえられた主に仕えて</dc:title>
  <dc:creator>mary</dc:creator>
  <cp:lastModifiedBy>mary</cp:lastModifiedBy>
  <cp:revision>9</cp:revision>
  <dcterms:created xsi:type="dcterms:W3CDTF">2018-07-06T18:14:49Z</dcterms:created>
  <dcterms:modified xsi:type="dcterms:W3CDTF">2018-07-07T18:02:29Z</dcterms:modified>
</cp:coreProperties>
</file>