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E92F4-A215-46D1-ABFE-3DCA424B0D6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D9FD0-6729-4435-978F-06BC3701E7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مسيح اليوم ق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112" y="188640"/>
            <a:ext cx="3024336" cy="506487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المسيح اليوم قام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1700808"/>
            <a:ext cx="4536504" cy="4176464"/>
          </a:xfrm>
        </p:spPr>
        <p:txBody>
          <a:bodyPr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 المسيح قام هللويا. فائزًا بالظفر هللويا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بعد حرب وصدام هللويا. مع عدو البشر هللويا</a:t>
            </a: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 شوكة الموت مضت هللويا. و انتهي هول الجحيم هللويا.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مدة الحرب انقضت. هللويا  بخلاص للأثيم هللويا</a:t>
            </a: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 فلنرنم بانتصار. هللويا  و هتاف وسرور.</a:t>
            </a:r>
          </a:p>
          <a:p>
            <a:pPr algn="r"/>
            <a:r>
              <a:rPr lang="ar-AE" sz="1800" b="1" dirty="0" smtClean="0">
                <a:solidFill>
                  <a:schemeClr val="tx1"/>
                </a:solidFill>
              </a:rPr>
              <a:t> هللويا  ولنعش بالانتصار. هللويا لرجا يوم النشور. هللويا</a:t>
            </a: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endParaRPr lang="ar-AE" sz="1800" b="1" dirty="0" smtClean="0">
              <a:solidFill>
                <a:schemeClr val="tx1"/>
              </a:solidFill>
            </a:endParaRPr>
          </a:p>
          <a:p>
            <a:pPr algn="r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60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المسيح اليوم قام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المسيح اليوم قام</dc:title>
  <dc:creator>mary</dc:creator>
  <cp:lastModifiedBy>mary</cp:lastModifiedBy>
  <cp:revision>5</cp:revision>
  <dcterms:created xsi:type="dcterms:W3CDTF">2018-07-02T14:46:03Z</dcterms:created>
  <dcterms:modified xsi:type="dcterms:W3CDTF">2018-07-02T19:07:15Z</dcterms:modified>
</cp:coreProperties>
</file>