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4F4CF-92DF-4FC0-A8C0-68041DC0CBE0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F6485-9E9C-458C-8465-86B097B43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знаю в Кого я вер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Я знаю в Кого я верю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6552728" cy="5616624"/>
          </a:xfrm>
        </p:spPr>
        <p:txBody>
          <a:bodyPr>
            <a:noAutofit/>
          </a:bodyPr>
          <a:lstStyle/>
          <a:p>
            <a:pPr algn="l" fontAlgn="t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знаю, почему открыт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благодати дар,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Иль почему спасенья щит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дан от вечных кар.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Припев: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Но я знаю, в Кого я верю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Ничто </a:t>
            </a:r>
            <a:r>
              <a:rPr lang="ru-RU" sz="1800" b="1" dirty="0" smtClean="0">
                <a:solidFill>
                  <a:srgbClr val="FF0000"/>
                </a:solidFill>
              </a:rPr>
              <a:t>меня с Христом не разлучит!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И Он мне наследье вручит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В </a:t>
            </a:r>
            <a:r>
              <a:rPr lang="ru-RU" sz="1800" b="1" dirty="0" smtClean="0">
                <a:solidFill>
                  <a:srgbClr val="FF0000"/>
                </a:solidFill>
              </a:rPr>
              <a:t>день, когда опять придет.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знаю, как мой Бог дает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веры слух живой,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как та вера мир несет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Скорбящему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душой.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знаю я, как Дух Святой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греху внушает страх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как дает Христос благой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Прощение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грехах.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знаю я, что в жизни мне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Назначено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нести,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как меня к родной стране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хочет довести.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t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знаю времени, ни дня,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 придет,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Иль как чрез смерть иль Сам меня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тот день Он позовет.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Я знаю в Кого я верю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знаю в Кого я верю</dc:title>
  <dc:creator>mary</dc:creator>
  <cp:lastModifiedBy>mary</cp:lastModifiedBy>
  <cp:revision>5</cp:revision>
  <dcterms:created xsi:type="dcterms:W3CDTF">2018-07-11T00:29:22Z</dcterms:created>
  <dcterms:modified xsi:type="dcterms:W3CDTF">2018-07-12T00:47:13Z</dcterms:modified>
</cp:coreProperties>
</file>