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2068-F3B7-493E-B11B-5D8861CE7E2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4ED8E-5383-4215-92A9-2CCFBB1500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оскресшему служу 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256584" cy="362471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Воскресшему служу я!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124744"/>
            <a:ext cx="5472608" cy="561662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Воскресшему служу я, Он с нами во все дни.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Свою любовь даруя, меня Он возродил.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я вижу руки, Его я слышу глас,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тьме ночной со мной Он во всякий час.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Он жив, Он жив, Христос вовек живет.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Идет со мной, дает покой, ведет меня вперед.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Он жив! Он жив! Спасенье совершил.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Я знаю, что Христос живой, ведь Он всегда со мной.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Вокруг себя я вижу Господню доброту.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Чем скорби ко мне ближе, тем ближе я к Христу.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Чрез бури и смятенья в небесный Дом ведет.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в славный час Он всех нас к Себе возьмет.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Ликуйте, христиане, возвысьте голос свой,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Господом предстанем с весельем и хвалой.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Надежда удрученных, опора в час невзгод,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радость в жизни дарит Христос Господь.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Воскресшему служу 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Воскресшему служу я!</dc:title>
  <dc:creator>mary</dc:creator>
  <cp:lastModifiedBy>mary</cp:lastModifiedBy>
  <cp:revision>5</cp:revision>
  <dcterms:created xsi:type="dcterms:W3CDTF">2018-07-06T18:00:46Z</dcterms:created>
  <dcterms:modified xsi:type="dcterms:W3CDTF">2018-07-06T19:30:31Z</dcterms:modified>
</cp:coreProperties>
</file>