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38AD6-B10D-492B-B344-F345F11DAAB8}" type="datetimeFigureOut">
              <a:rPr lang="en-US" smtClean="0"/>
              <a:pPr/>
              <a:t>7/8/2018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3BEB7-0A5E-4D7A-9D20-1EBBBCCF2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лиже, Господь, к Теб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88640"/>
            <a:ext cx="5544616" cy="50648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Ближе, Господь, к Тебе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4536504" cy="5211960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Ближе, Господь, к Тебе, ближе к Тебе,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Хотя б крестом пришлось подняться мне;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Нужно одно лишь мне: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Ближе, Господь, к Тебе,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пустыне странник я, и ночь темна.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Отдых на камне лишь найдет глава.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 сердце и во сне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Ближе, Господь, к Тебе,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пробудясь от сна песнь воспою;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Твоей хвалой, Христос, плач заменю.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скорби отрада мне: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Ближе, Господь, к Тебе!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земную жизнь окончу я,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Когда во славу Ты введешь меня,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Вечная радость мне: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Ближе, Господь, 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Ближе, Господь, к Тебе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Ближе, Господь, к Тебе </dc:title>
  <dc:creator>mary</dc:creator>
  <cp:lastModifiedBy>mary</cp:lastModifiedBy>
  <cp:revision>4</cp:revision>
  <dcterms:created xsi:type="dcterms:W3CDTF">2018-07-08T00:48:23Z</dcterms:created>
  <dcterms:modified xsi:type="dcterms:W3CDTF">2018-07-09T02:33:44Z</dcterms:modified>
</cp:coreProperties>
</file>