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44EB-35CA-464A-8822-2DB8C1A9EEE1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5ACDE-883E-4280-A994-E03086CAE6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44EB-35CA-464A-8822-2DB8C1A9EEE1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5ACDE-883E-4280-A994-E03086CAE6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44EB-35CA-464A-8822-2DB8C1A9EEE1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5ACDE-883E-4280-A994-E03086CAE6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44EB-35CA-464A-8822-2DB8C1A9EEE1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5ACDE-883E-4280-A994-E03086CAE6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44EB-35CA-464A-8822-2DB8C1A9EEE1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5ACDE-883E-4280-A994-E03086CAE6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44EB-35CA-464A-8822-2DB8C1A9EEE1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5ACDE-883E-4280-A994-E03086CAE6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44EB-35CA-464A-8822-2DB8C1A9EEE1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5ACDE-883E-4280-A994-E03086CAE6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44EB-35CA-464A-8822-2DB8C1A9EEE1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5ACDE-883E-4280-A994-E03086CAE6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44EB-35CA-464A-8822-2DB8C1A9EEE1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5ACDE-883E-4280-A994-E03086CAE6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44EB-35CA-464A-8822-2DB8C1A9EEE1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5ACDE-883E-4280-A994-E03086CAE6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44EB-35CA-464A-8822-2DB8C1A9EEE1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5ACDE-883E-4280-A994-E03086CAE6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744EB-35CA-464A-8822-2DB8C1A9EEE1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5ACDE-883E-4280-A994-E03086CAE6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way in a Mang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Μακριά σε μια Φάτν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0" y="228600"/>
            <a:ext cx="5029200" cy="6889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l-GR" b="1" dirty="0" smtClean="0">
                <a:solidFill>
                  <a:schemeClr val="bg1"/>
                </a:solidFill>
              </a:rPr>
              <a:t>Μακριά </a:t>
            </a:r>
            <a:r>
              <a:rPr lang="el-GR" b="1" dirty="0">
                <a:solidFill>
                  <a:schemeClr val="bg1"/>
                </a:solidFill>
              </a:rPr>
              <a:t>σε μια Φάτνη</a:t>
            </a:r>
            <a:br>
              <a:rPr lang="el-GR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7200" y="1752600"/>
            <a:ext cx="3962400" cy="4572000"/>
          </a:xfrm>
        </p:spPr>
        <p:txBody>
          <a:bodyPr>
            <a:noAutofit/>
          </a:bodyPr>
          <a:lstStyle/>
          <a:p>
            <a:pPr algn="l"/>
            <a:r>
              <a:rPr lang="el-GR" sz="1600" b="1" dirty="0" smtClean="0">
                <a:solidFill>
                  <a:schemeClr val="bg1"/>
                </a:solidFill>
              </a:rPr>
              <a:t>Μακριά σε μια φάτνη στη Βηθλεέμ</a:t>
            </a:r>
          </a:p>
          <a:p>
            <a:pPr algn="l"/>
            <a:r>
              <a:rPr lang="el-GR" sz="1600" b="1" dirty="0" smtClean="0">
                <a:solidFill>
                  <a:schemeClr val="bg1"/>
                </a:solidFill>
              </a:rPr>
              <a:t>γεννήθηκε ο βασιλιάς μας Χριστός</a:t>
            </a:r>
          </a:p>
          <a:p>
            <a:pPr algn="l"/>
            <a:r>
              <a:rPr lang="el-GR" sz="1600" b="1" dirty="0" smtClean="0">
                <a:solidFill>
                  <a:schemeClr val="bg1"/>
                </a:solidFill>
              </a:rPr>
              <a:t>τ' αστερια κοιτάζουν από ψηλά</a:t>
            </a:r>
          </a:p>
          <a:p>
            <a:pPr algn="l"/>
            <a:r>
              <a:rPr lang="el-GR" sz="1600" b="1" dirty="0" smtClean="0">
                <a:solidFill>
                  <a:schemeClr val="bg1"/>
                </a:solidFill>
              </a:rPr>
              <a:t>το βρέφος που τώρα κοιμάται γλυκά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l-GR" sz="1600" b="1" dirty="0" smtClean="0">
              <a:solidFill>
                <a:schemeClr val="bg1"/>
              </a:solidFill>
            </a:endParaRPr>
          </a:p>
          <a:p>
            <a:pPr algn="l"/>
            <a:r>
              <a:rPr lang="el-GR" sz="1600" b="1" dirty="0" smtClean="0">
                <a:solidFill>
                  <a:schemeClr val="bg1"/>
                </a:solidFill>
              </a:rPr>
              <a:t>Οι μάγοι που έρχονται από μακριά</a:t>
            </a:r>
          </a:p>
          <a:p>
            <a:pPr algn="l"/>
            <a:r>
              <a:rPr lang="el-GR" sz="1600" b="1" dirty="0" smtClean="0">
                <a:solidFill>
                  <a:schemeClr val="bg1"/>
                </a:solidFill>
              </a:rPr>
              <a:t>προσφέρουνε τίμια δώρα πολλά</a:t>
            </a:r>
          </a:p>
          <a:p>
            <a:pPr algn="l"/>
            <a:r>
              <a:rPr lang="el-GR" sz="1600" b="1" dirty="0" smtClean="0">
                <a:solidFill>
                  <a:schemeClr val="bg1"/>
                </a:solidFill>
              </a:rPr>
              <a:t>βοσκοί με τα πρόβατα ήρθαν κι αυτοί</a:t>
            </a:r>
          </a:p>
          <a:p>
            <a:pPr algn="l"/>
            <a:r>
              <a:rPr lang="el-GR" sz="1600" b="1" dirty="0" smtClean="0">
                <a:solidFill>
                  <a:schemeClr val="bg1"/>
                </a:solidFill>
              </a:rPr>
              <a:t>στην φάτνη τριγύρω απ'τον Λυτρωτή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l-GR" sz="1600" b="1" dirty="0" smtClean="0">
              <a:solidFill>
                <a:schemeClr val="bg1"/>
              </a:solidFill>
            </a:endParaRPr>
          </a:p>
          <a:p>
            <a:pPr algn="l"/>
            <a:r>
              <a:rPr lang="el-GR" sz="1600" b="1" dirty="0" smtClean="0">
                <a:solidFill>
                  <a:schemeClr val="bg1"/>
                </a:solidFill>
              </a:rPr>
              <a:t>Οι άγγελοι ψάλλουνε όλοι μαζί</a:t>
            </a:r>
          </a:p>
          <a:p>
            <a:pPr algn="l"/>
            <a:r>
              <a:rPr lang="el-GR" sz="1600" b="1" dirty="0" smtClean="0">
                <a:solidFill>
                  <a:schemeClr val="bg1"/>
                </a:solidFill>
              </a:rPr>
              <a:t>και ύμνοι γλυκείς πλημμυρίζουν τη Γη</a:t>
            </a:r>
          </a:p>
          <a:p>
            <a:pPr algn="l"/>
            <a:r>
              <a:rPr lang="el-GR" sz="1600" b="1" dirty="0" smtClean="0">
                <a:solidFill>
                  <a:schemeClr val="bg1"/>
                </a:solidFill>
              </a:rPr>
              <a:t>κι εμείς οι πιστοί με καρδιά ταπεινή</a:t>
            </a:r>
          </a:p>
          <a:p>
            <a:pPr algn="l"/>
            <a:r>
              <a:rPr lang="el-GR" sz="1600" b="1" dirty="0" smtClean="0">
                <a:solidFill>
                  <a:schemeClr val="bg1"/>
                </a:solidFill>
              </a:rPr>
              <a:t>προσφέρουμε δώρα στον </a:t>
            </a:r>
            <a:r>
              <a:rPr lang="el-GR" sz="1600" b="1" dirty="0" smtClean="0">
                <a:solidFill>
                  <a:schemeClr val="bg1"/>
                </a:solidFill>
              </a:rPr>
              <a:t>Εμμανουήλ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67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Μακριά σε μια Φάτνη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Μακριά σε μια Φάτνη </dc:title>
  <dc:creator>FRONT</dc:creator>
  <cp:lastModifiedBy>FRONT</cp:lastModifiedBy>
  <cp:revision>9</cp:revision>
  <dcterms:created xsi:type="dcterms:W3CDTF">2023-12-04T17:15:19Z</dcterms:created>
  <dcterms:modified xsi:type="dcterms:W3CDTF">2023-12-06T15:49:11Z</dcterms:modified>
</cp:coreProperties>
</file>