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AE8CF-FAA6-4551-BF1E-EE631DE82A47}" type="datetimeFigureOut">
              <a:rPr lang="en-US" smtClean="0"/>
              <a:pPr/>
              <a:t>7/11/2018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20817-FFE6-4792-9257-6293308949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AE8CF-FAA6-4551-BF1E-EE631DE82A47}" type="datetimeFigureOut">
              <a:rPr lang="en-US" smtClean="0"/>
              <a:pPr/>
              <a:t>7/11/2018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20817-FFE6-4792-9257-6293308949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AE8CF-FAA6-4551-BF1E-EE631DE82A47}" type="datetimeFigureOut">
              <a:rPr lang="en-US" smtClean="0"/>
              <a:pPr/>
              <a:t>7/11/2018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20817-FFE6-4792-9257-6293308949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AE8CF-FAA6-4551-BF1E-EE631DE82A47}" type="datetimeFigureOut">
              <a:rPr lang="en-US" smtClean="0"/>
              <a:pPr/>
              <a:t>7/11/2018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20817-FFE6-4792-9257-6293308949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AE8CF-FAA6-4551-BF1E-EE631DE82A47}" type="datetimeFigureOut">
              <a:rPr lang="en-US" smtClean="0"/>
              <a:pPr/>
              <a:t>7/11/2018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20817-FFE6-4792-9257-6293308949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AE8CF-FAA6-4551-BF1E-EE631DE82A47}" type="datetimeFigureOut">
              <a:rPr lang="en-US" smtClean="0"/>
              <a:pPr/>
              <a:t>7/11/2018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20817-FFE6-4792-9257-6293308949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AE8CF-FAA6-4551-BF1E-EE631DE82A47}" type="datetimeFigureOut">
              <a:rPr lang="en-US" smtClean="0"/>
              <a:pPr/>
              <a:t>7/11/2018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20817-FFE6-4792-9257-6293308949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AE8CF-FAA6-4551-BF1E-EE631DE82A47}" type="datetimeFigureOut">
              <a:rPr lang="en-US" smtClean="0"/>
              <a:pPr/>
              <a:t>7/11/2018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20817-FFE6-4792-9257-6293308949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AE8CF-FAA6-4551-BF1E-EE631DE82A47}" type="datetimeFigureOut">
              <a:rPr lang="en-US" smtClean="0"/>
              <a:pPr/>
              <a:t>7/11/2018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20817-FFE6-4792-9257-6293308949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AE8CF-FAA6-4551-BF1E-EE631DE82A47}" type="datetimeFigureOut">
              <a:rPr lang="en-US" smtClean="0"/>
              <a:pPr/>
              <a:t>7/11/2018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20817-FFE6-4792-9257-6293308949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AE8CF-FAA6-4551-BF1E-EE631DE82A47}" type="datetimeFigureOut">
              <a:rPr lang="en-US" smtClean="0"/>
              <a:pPr/>
              <a:t>7/11/2018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20817-FFE6-4792-9257-6293308949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FAE8CF-FAA6-4551-BF1E-EE631DE82A47}" type="datetimeFigureOut">
              <a:rPr lang="en-US" smtClean="0"/>
              <a:pPr/>
              <a:t>7/11/2018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220817-FFE6-4792-9257-6293308949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know whom I have believed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o se a Quién he creíd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260648"/>
            <a:ext cx="5112568" cy="476672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 se a Quién he creído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124744"/>
            <a:ext cx="6192688" cy="4946104"/>
          </a:xfrm>
        </p:spPr>
        <p:txBody>
          <a:bodyPr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 sé por qué la gracia del Señor me hizo conocer;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 sé por qué su salvación me dio y salvo soy por él.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Coro:                                                                                                         Mas </a:t>
            </a:r>
            <a:r>
              <a:rPr lang="es-ES" sz="1800" b="1" dirty="0" smtClean="0">
                <a:solidFill>
                  <a:srgbClr val="FF0000"/>
                </a:solidFill>
              </a:rPr>
              <a:t>yo sé a quién he creído, Y es poderoso para guardarme</a:t>
            </a:r>
            <a:br>
              <a:rPr lang="es-ES" sz="1800" b="1" dirty="0" smtClean="0">
                <a:solidFill>
                  <a:srgbClr val="FF0000"/>
                </a:solidFill>
              </a:rPr>
            </a:br>
            <a:r>
              <a:rPr lang="es-ES" sz="1800" b="1" dirty="0" smtClean="0">
                <a:solidFill>
                  <a:srgbClr val="FF0000"/>
                </a:solidFill>
              </a:rPr>
              <a:t>Y en ese día glorioso iré a morar con él.</a:t>
            </a:r>
            <a:br>
              <a:rPr lang="es-ES" sz="1800" b="1" dirty="0" smtClean="0">
                <a:solidFill>
                  <a:srgbClr val="FF0000"/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sé por qué la gracia del Señor en mí por fe se demostró;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 sé por qué si solo creo en El, la paz encontraré.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sé por qué el Espíritu de Dios convence de pecar;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 sé por que revela al pecador, cuán negra es la maldad.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sé la hora en que el Señor vendrá; de día o en oscuridad;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¿Será en el valle o en el mar, que mi Jesús vendrá?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18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Yo se a Quién he creído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 se a Quién he creído</dc:title>
  <dc:creator>mary</dc:creator>
  <cp:lastModifiedBy>mary</cp:lastModifiedBy>
  <cp:revision>6</cp:revision>
  <dcterms:created xsi:type="dcterms:W3CDTF">2018-07-10T21:26:29Z</dcterms:created>
  <dcterms:modified xsi:type="dcterms:W3CDTF">2018-07-11T20:00:12Z</dcterms:modified>
</cp:coreProperties>
</file>