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B4D8-5262-4C9A-BB02-0B57E4F3F1A3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846F-86AB-4245-89C2-EC327AF39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B4D8-5262-4C9A-BB02-0B57E4F3F1A3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846F-86AB-4245-89C2-EC327AF39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B4D8-5262-4C9A-BB02-0B57E4F3F1A3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846F-86AB-4245-89C2-EC327AF39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B4D8-5262-4C9A-BB02-0B57E4F3F1A3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846F-86AB-4245-89C2-EC327AF39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B4D8-5262-4C9A-BB02-0B57E4F3F1A3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846F-86AB-4245-89C2-EC327AF39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B4D8-5262-4C9A-BB02-0B57E4F3F1A3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846F-86AB-4245-89C2-EC327AF39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B4D8-5262-4C9A-BB02-0B57E4F3F1A3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846F-86AB-4245-89C2-EC327AF39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B4D8-5262-4C9A-BB02-0B57E4F3F1A3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846F-86AB-4245-89C2-EC327AF39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B4D8-5262-4C9A-BB02-0B57E4F3F1A3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846F-86AB-4245-89C2-EC327AF39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B4D8-5262-4C9A-BB02-0B57E4F3F1A3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846F-86AB-4245-89C2-EC327AF39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B4D8-5262-4C9A-BB02-0B57E4F3F1A3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846F-86AB-4245-89C2-EC327AF39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3B4D8-5262-4C9A-BB02-0B57E4F3F1A3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7846F-86AB-4245-89C2-EC327AF396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 Me Rindo A É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548680"/>
            <a:ext cx="4032448" cy="578495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Yo Me Rindo A Él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772816"/>
            <a:ext cx="5328592" cy="2664296"/>
          </a:xfrm>
        </p:spPr>
        <p:txBody>
          <a:bodyPr>
            <a:normAutofit/>
          </a:bodyPr>
          <a:lstStyle/>
          <a:p>
            <a:pPr algn="l"/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Todo a Cristo, yo me entrego 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 el fin de serle fiel, para siempre 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quiero amarle y agradarle solo a El. 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</a:t>
            </a:r>
            <a:r>
              <a:rPr lang="es-ES" sz="2000" b="1" dirty="0">
                <a:solidFill>
                  <a:srgbClr val="FF0000"/>
                </a:solidFill>
              </a:rPr>
              <a:t/>
            </a:r>
            <a:br>
              <a:rPr lang="es-ES" sz="2000" b="1" dirty="0">
                <a:solidFill>
                  <a:srgbClr val="FF0000"/>
                </a:solidFill>
              </a:rPr>
            </a:br>
            <a:r>
              <a:rPr lang="es-ES" sz="2000" b="1" dirty="0">
                <a:solidFill>
                  <a:srgbClr val="FF0000"/>
                </a:solidFill>
              </a:rPr>
              <a:t>Yo me rindo a El, yo me rindo a El, </a:t>
            </a:r>
            <a:br>
              <a:rPr lang="es-ES" sz="2000" b="1" dirty="0">
                <a:solidFill>
                  <a:srgbClr val="FF0000"/>
                </a:solidFill>
              </a:rPr>
            </a:br>
            <a:r>
              <a:rPr lang="es-ES" sz="2000" b="1" dirty="0">
                <a:solidFill>
                  <a:srgbClr val="FF0000"/>
                </a:solidFill>
              </a:rPr>
              <a:t>todo a Cristo, yo me entrego quiero serle fiel.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 Me Rindo A Él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 Me Rindo A Él</dc:title>
  <dc:creator>mary</dc:creator>
  <cp:lastModifiedBy>mary</cp:lastModifiedBy>
  <cp:revision>4</cp:revision>
  <dcterms:created xsi:type="dcterms:W3CDTF">2018-07-17T16:26:40Z</dcterms:created>
  <dcterms:modified xsi:type="dcterms:W3CDTF">2018-07-18T17:20:59Z</dcterms:modified>
</cp:coreProperties>
</file>